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Krona One"/>
      <p:regular r:id="rId33"/>
    </p:embeddedFont>
    <p:embeddedFont>
      <p:font typeface="Ubuntu"/>
      <p:regular r:id="rId34"/>
      <p:bold r:id="rId35"/>
      <p:italic r:id="rId36"/>
      <p:boldItalic r:id="rId37"/>
    </p:embeddedFont>
    <p:embeddedFont>
      <p:font typeface="Nunito"/>
      <p:regular r:id="rId38"/>
      <p:bold r:id="rId39"/>
      <p:italic r:id="rId40"/>
      <p:boldItalic r:id="rId41"/>
    </p:embeddedFont>
    <p:embeddedFont>
      <p:font typeface="Lato"/>
      <p:regular r:id="rId42"/>
      <p:bold r:id="rId43"/>
      <p:italic r:id="rId44"/>
      <p:boldItalic r:id="rId45"/>
    </p:embeddedFont>
    <p:embeddedFont>
      <p:font typeface="Maven Pro"/>
      <p:regular r:id="rId46"/>
      <p:bold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DD1C3A-8118-407B-9594-EE01CD12F262}">
  <a:tblStyle styleId="{01DD1C3A-8118-407B-9594-EE01CD12F2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Lato-regular.fntdata"/><Relationship Id="rId41" Type="http://schemas.openxmlformats.org/officeDocument/2006/relationships/font" Target="fonts/Nuni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avenPro-regular.fntdata"/><Relationship Id="rId45"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regular.fntdata"/><Relationship Id="rId47" Type="http://schemas.openxmlformats.org/officeDocument/2006/relationships/font" Target="fonts/MavenPro-bold.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KronaOne-regular.fntdata"/><Relationship Id="rId32" Type="http://schemas.openxmlformats.org/officeDocument/2006/relationships/slide" Target="slides/slide25.xml"/><Relationship Id="rId35" Type="http://schemas.openxmlformats.org/officeDocument/2006/relationships/font" Target="fonts/Ubuntu-bold.fntdata"/><Relationship Id="rId34" Type="http://schemas.openxmlformats.org/officeDocument/2006/relationships/font" Target="fonts/Ubuntu-regular.fntdata"/><Relationship Id="rId37" Type="http://schemas.openxmlformats.org/officeDocument/2006/relationships/font" Target="fonts/Ubuntu-boldItalic.fntdata"/><Relationship Id="rId36" Type="http://schemas.openxmlformats.org/officeDocument/2006/relationships/font" Target="fonts/Ubuntu-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18eb9b641b_0_20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18eb9b641b_0_20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18a287fe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18a287fe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18a287fe6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18a287fe6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18a287fe6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318a287fe6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18a287fe6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18a287fe6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18a287fe6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318a287fe6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18a287fe6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18a287fe6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18a287fe6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318a287fe6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18a287fe6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18a287fe6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318a287fe6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318a287fe6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18eb9b641b_0_4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18eb9b641b_0_4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move on to the results.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18eb9b641b_0_4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18eb9b641b_0_4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18eb9b641b_0_4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318eb9b641b_0_4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During hyperparameter tuning, we prioritized recall as our main metric, focusing on the model's ability to identify fraudulent claims, even at the cost of false positives. This aligns with our business needs, where the cost of investigating false positives is far lower than the risks of undetected fraud.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The tuned CatBoost model achieved a recall of 79.42%, outperforming others and proving more effective for handling imbalanced data. While models like Random Forest and XGBoost excelled in accuracy, they struggled with recall, often missing fraudulent claims. The trade-off between recall and precision highlights the complexity of fraud detection, but prioritizing recall ensures more potential fraud cases are flagged for review.</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18eb9b641b_0_4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18eb9b641b_0_4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The model can be integrated into the claims process in three ways: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Firstly, claim pre-screening. Our model can automatically analyse claims and assign fraud risk scores, flagging high-risk ones for further investigation. This reduces adjusters' workload and focuses resources on likely fraud cases.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Secondly, enhanced fraud detection. Our model can augment rule-based systems with advanced insights, detecting subtle patterns and anomalies like repeated claims, creating a more robust workflow for identifying sophisticated fraud schemes.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Lastly, the model can also function as a real-time decision support to provide instant fraud risk assessments during claim evaluations, improving efficiency and reducing delays for legitimate claims, benefiting both insurers and policyholders.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318eb9b641b_0_4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318eb9b641b_0_4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Some additional insights from our experiments was that we tried adjusting the decision thresholds to enhance recall. Though it significantly improve the model's ability to identify potential fraud cases, this came with trade-offs as well. Precision dropped, increase in false positives, and metrics like accuracy and ROC-AUC declined. These trade-offs highlight the challenges of balancing recall with other metrics in fraud detection.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31897013a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31897013a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Moving on to our limitations, one key limitation is that the dataset used for this study is nearly 30 years old. During this time, advancements in technology—such as closed-circuit television (CCTV) and widespread use of dashboard cameras—have transformed fraud detection practices. These tools provide real-time evidence of accidents, simplifying fraud identification. As a result, the study’s insights may not fully reflect the impact of these modern developments.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Secondly, the dataset is sourced exclusively from the United States, which limits the generalizability of the findings to other regions. Differences in driving regulations, insurance structures, and vehicle types across countries can influence fraud patterns. For example, stricter driving laws or alternative insurance models in other regions may result in fraud behaviors not captured by this study. These geographical differences must be considered when adapting the model for global use.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latin typeface="Times New Roman"/>
                <a:ea typeface="Times New Roman"/>
                <a:cs typeface="Times New Roman"/>
                <a:sym typeface="Times New Roman"/>
              </a:rPr>
              <a:t>Lastly, while the model provides valuable insights, human oversight still remains critical. Fraudulent claims often involve complex and nuanced contexts that automated systems may not fully capture. Adjusters and fraud teams must validate the model’s outputs to ensure accurate and fair claim assessments.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318bb001a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18bb001a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conclude, our experiments demonstrate that the CatBoost model can identify fraudulent insurance claims with a high recall score. </a:t>
            </a:r>
            <a:r>
              <a:rPr lang="en-GB"/>
              <a:t>This study also provided valuable insights into the effectiveness of predictive models for vehicle insurance fraud detection. Despite technological advancements, the core characteristics of claims data have remained consistent, ensuring the applicability of our findings to modern fraud detection scenarios. This enables insurers to identify similar patterns and improve their fraud detection practices.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further improve the system, our next steps will focus on addressing the challenges in detecting minority class instances more effectively. We could explore more sophisticated resampling methods to better handle class imbalance, ensuring the model is exposed to enough examples of fraud during training.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318eb9b641b_0_2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318eb9b641b_0_2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18eb9b641b_0_4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18eb9b641b_0_4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18eb9b641b_0_4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18eb9b641b_0_4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18eb9b641b_0_4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318eb9b641b_0_4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18bb001aa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18bb001aa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18eb9b641b_0_4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18eb9b641b_0_4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18bb001aa5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18bb001aa5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18eb9b641b_0_4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18eb9b641b_0_4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276" name="Shape 276"/>
        <p:cNvGrpSpPr/>
        <p:nvPr/>
      </p:nvGrpSpPr>
      <p:grpSpPr>
        <a:xfrm>
          <a:off x="0" y="0"/>
          <a:ext cx="0" cy="0"/>
          <a:chOff x="0" y="0"/>
          <a:chExt cx="0" cy="0"/>
        </a:xfrm>
      </p:grpSpPr>
      <p:sp>
        <p:nvSpPr>
          <p:cNvPr id="277" name="Google Shape;277;p14"/>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8" name="Google Shape;278;p14"/>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None/>
              <a:defRPr sz="1400">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9" name="Google Shape;27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280" name="Google Shape;280;p14"/>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4"/>
          <p:cNvGrpSpPr/>
          <p:nvPr/>
        </p:nvGrpSpPr>
        <p:grpSpPr>
          <a:xfrm>
            <a:off x="3389744" y="4759529"/>
            <a:ext cx="563794" cy="390619"/>
            <a:chOff x="3394506" y="4742861"/>
            <a:chExt cx="563794" cy="390619"/>
          </a:xfrm>
        </p:grpSpPr>
        <p:sp>
          <p:nvSpPr>
            <p:cNvPr id="284" name="Google Shape;284;p14"/>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4"/>
          <p:cNvGrpSpPr/>
          <p:nvPr/>
        </p:nvGrpSpPr>
        <p:grpSpPr>
          <a:xfrm>
            <a:off x="-1255789" y="1805"/>
            <a:ext cx="2699228" cy="5242522"/>
            <a:chOff x="-1255789" y="-99025"/>
            <a:chExt cx="2699228" cy="5242522"/>
          </a:xfrm>
        </p:grpSpPr>
        <p:grpSp>
          <p:nvGrpSpPr>
            <p:cNvPr id="287" name="Google Shape;287;p14"/>
            <p:cNvGrpSpPr/>
            <p:nvPr/>
          </p:nvGrpSpPr>
          <p:grpSpPr>
            <a:xfrm>
              <a:off x="-66750" y="-99025"/>
              <a:ext cx="246027" cy="5242522"/>
              <a:chOff x="-66750" y="-99025"/>
              <a:chExt cx="246027" cy="5242522"/>
            </a:xfrm>
          </p:grpSpPr>
          <p:sp>
            <p:nvSpPr>
              <p:cNvPr id="288" name="Google Shape;288;p1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6" name="Shape 296"/>
        <p:cNvGrpSpPr/>
        <p:nvPr/>
      </p:nvGrpSpPr>
      <p:grpSpPr>
        <a:xfrm>
          <a:off x="0" y="0"/>
          <a:ext cx="0" cy="0"/>
          <a:chOff x="0" y="0"/>
          <a:chExt cx="0" cy="0"/>
        </a:xfrm>
      </p:grpSpPr>
      <p:sp>
        <p:nvSpPr>
          <p:cNvPr id="297" name="Google Shape;297;p15"/>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9" name="Google Shape;299;p1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4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01" name="Google Shape;301;p15"/>
          <p:cNvSpPr/>
          <p:nvPr/>
        </p:nvSpPr>
        <p:spPr>
          <a:xfrm>
            <a:off x="131999" y="4154250"/>
            <a:ext cx="4548000" cy="2221200"/>
          </a:xfrm>
          <a:prstGeom prst="ellipse">
            <a:avLst/>
          </a:prstGeom>
          <a:solidFill>
            <a:schemeClr val="accent4">
              <a:alpha val="22910"/>
            </a:scheme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 name="Shape 302"/>
        <p:cNvGrpSpPr/>
        <p:nvPr/>
      </p:nvGrpSpPr>
      <p:grpSpPr>
        <a:xfrm>
          <a:off x="0" y="0"/>
          <a:ext cx="0" cy="0"/>
          <a:chOff x="0" y="0"/>
          <a:chExt cx="0" cy="0"/>
        </a:xfrm>
      </p:grpSpPr>
      <p:sp>
        <p:nvSpPr>
          <p:cNvPr id="303" name="Google Shape;303;p16"/>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5" name="Google Shape;305;p1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06" name="Google Shape;30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07" name="Google Shape;307;p1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9" name="Shape 309"/>
        <p:cNvGrpSpPr/>
        <p:nvPr/>
      </p:nvGrpSpPr>
      <p:grpSpPr>
        <a:xfrm>
          <a:off x="0" y="0"/>
          <a:ext cx="0" cy="0"/>
          <a:chOff x="0" y="0"/>
          <a:chExt cx="0" cy="0"/>
        </a:xfrm>
      </p:grpSpPr>
      <p:sp>
        <p:nvSpPr>
          <p:cNvPr id="310" name="Google Shape;310;p17"/>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311" name="Google Shape;311;p17"/>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200">
                <a:solidFill>
                  <a:schemeClr val="accent4"/>
                </a:solidFill>
              </a:defRPr>
            </a:lvl1pPr>
            <a:lvl2pPr lvl="1">
              <a:lnSpc>
                <a:spcPct val="100000"/>
              </a:lnSpc>
              <a:spcBef>
                <a:spcPts val="0"/>
              </a:spcBef>
              <a:spcAft>
                <a:spcPts val="0"/>
              </a:spcAft>
              <a:buNone/>
              <a:defRPr sz="1200">
                <a:solidFill>
                  <a:schemeClr val="accent4"/>
                </a:solidFill>
              </a:defRPr>
            </a:lvl2pPr>
            <a:lvl3pPr lvl="2">
              <a:lnSpc>
                <a:spcPct val="100000"/>
              </a:lnSpc>
              <a:spcBef>
                <a:spcPts val="0"/>
              </a:spcBef>
              <a:spcAft>
                <a:spcPts val="0"/>
              </a:spcAft>
              <a:buNone/>
              <a:defRPr sz="1200">
                <a:solidFill>
                  <a:schemeClr val="accent4"/>
                </a:solidFill>
              </a:defRPr>
            </a:lvl3pPr>
            <a:lvl4pPr lvl="3">
              <a:lnSpc>
                <a:spcPct val="100000"/>
              </a:lnSpc>
              <a:spcBef>
                <a:spcPts val="0"/>
              </a:spcBef>
              <a:spcAft>
                <a:spcPts val="0"/>
              </a:spcAft>
              <a:buNone/>
              <a:defRPr sz="1200">
                <a:solidFill>
                  <a:schemeClr val="accent4"/>
                </a:solidFill>
              </a:defRPr>
            </a:lvl4pPr>
            <a:lvl5pPr lvl="4">
              <a:lnSpc>
                <a:spcPct val="100000"/>
              </a:lnSpc>
              <a:spcBef>
                <a:spcPts val="0"/>
              </a:spcBef>
              <a:spcAft>
                <a:spcPts val="0"/>
              </a:spcAft>
              <a:buNone/>
              <a:defRPr sz="1200">
                <a:solidFill>
                  <a:schemeClr val="accent4"/>
                </a:solidFill>
              </a:defRPr>
            </a:lvl5pPr>
            <a:lvl6pPr lvl="5">
              <a:lnSpc>
                <a:spcPct val="100000"/>
              </a:lnSpc>
              <a:spcBef>
                <a:spcPts val="0"/>
              </a:spcBef>
              <a:spcAft>
                <a:spcPts val="0"/>
              </a:spcAft>
              <a:buNone/>
              <a:defRPr sz="1200">
                <a:solidFill>
                  <a:schemeClr val="accent4"/>
                </a:solidFill>
              </a:defRPr>
            </a:lvl6pPr>
            <a:lvl7pPr lvl="6">
              <a:lnSpc>
                <a:spcPct val="100000"/>
              </a:lnSpc>
              <a:spcBef>
                <a:spcPts val="0"/>
              </a:spcBef>
              <a:spcAft>
                <a:spcPts val="0"/>
              </a:spcAft>
              <a:buNone/>
              <a:defRPr sz="1200">
                <a:solidFill>
                  <a:schemeClr val="accent4"/>
                </a:solidFill>
              </a:defRPr>
            </a:lvl7pPr>
            <a:lvl8pPr lvl="7">
              <a:lnSpc>
                <a:spcPct val="100000"/>
              </a:lnSpc>
              <a:spcBef>
                <a:spcPts val="0"/>
              </a:spcBef>
              <a:spcAft>
                <a:spcPts val="0"/>
              </a:spcAft>
              <a:buNone/>
              <a:defRPr sz="1200">
                <a:solidFill>
                  <a:schemeClr val="accent4"/>
                </a:solidFill>
              </a:defRPr>
            </a:lvl8pPr>
            <a:lvl9pPr lvl="8">
              <a:lnSpc>
                <a:spcPct val="100000"/>
              </a:lnSpc>
              <a:spcBef>
                <a:spcPts val="0"/>
              </a:spcBef>
              <a:spcAft>
                <a:spcPts val="0"/>
              </a:spcAft>
              <a:buNone/>
              <a:defRPr sz="1200">
                <a:solidFill>
                  <a:schemeClr val="accent4"/>
                </a:solidFill>
              </a:defRPr>
            </a:lvl9pPr>
          </a:lstStyle>
          <a:p/>
        </p:txBody>
      </p:sp>
      <p:sp>
        <p:nvSpPr>
          <p:cNvPr id="312" name="Google Shape;312;p17"/>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dk1"/>
                </a:solidFill>
                <a:latin typeface="Krona One"/>
                <a:ea typeface="Krona One"/>
                <a:cs typeface="Krona One"/>
                <a:sym typeface="Krona One"/>
              </a:defRPr>
            </a:lvl1pPr>
            <a:lvl2pPr lvl="1">
              <a:lnSpc>
                <a:spcPct val="100000"/>
              </a:lnSpc>
              <a:spcBef>
                <a:spcPts val="0"/>
              </a:spcBef>
              <a:spcAft>
                <a:spcPts val="0"/>
              </a:spcAft>
              <a:buNone/>
              <a:defRPr>
                <a:solidFill>
                  <a:schemeClr val="dk1"/>
                </a:solidFill>
                <a:latin typeface="Krona One"/>
                <a:ea typeface="Krona One"/>
                <a:cs typeface="Krona One"/>
                <a:sym typeface="Krona One"/>
              </a:defRPr>
            </a:lvl2pPr>
            <a:lvl3pPr lvl="2">
              <a:lnSpc>
                <a:spcPct val="100000"/>
              </a:lnSpc>
              <a:spcBef>
                <a:spcPts val="0"/>
              </a:spcBef>
              <a:spcAft>
                <a:spcPts val="0"/>
              </a:spcAft>
              <a:buNone/>
              <a:defRPr>
                <a:solidFill>
                  <a:schemeClr val="dk1"/>
                </a:solidFill>
                <a:latin typeface="Krona One"/>
                <a:ea typeface="Krona One"/>
                <a:cs typeface="Krona One"/>
                <a:sym typeface="Krona One"/>
              </a:defRPr>
            </a:lvl3pPr>
            <a:lvl4pPr lvl="3">
              <a:lnSpc>
                <a:spcPct val="100000"/>
              </a:lnSpc>
              <a:spcBef>
                <a:spcPts val="0"/>
              </a:spcBef>
              <a:spcAft>
                <a:spcPts val="0"/>
              </a:spcAft>
              <a:buNone/>
              <a:defRPr>
                <a:solidFill>
                  <a:schemeClr val="dk1"/>
                </a:solidFill>
                <a:latin typeface="Krona One"/>
                <a:ea typeface="Krona One"/>
                <a:cs typeface="Krona One"/>
                <a:sym typeface="Krona One"/>
              </a:defRPr>
            </a:lvl4pPr>
            <a:lvl5pPr lvl="4">
              <a:lnSpc>
                <a:spcPct val="100000"/>
              </a:lnSpc>
              <a:spcBef>
                <a:spcPts val="0"/>
              </a:spcBef>
              <a:spcAft>
                <a:spcPts val="0"/>
              </a:spcAft>
              <a:buNone/>
              <a:defRPr>
                <a:solidFill>
                  <a:schemeClr val="dk1"/>
                </a:solidFill>
                <a:latin typeface="Krona One"/>
                <a:ea typeface="Krona One"/>
                <a:cs typeface="Krona One"/>
                <a:sym typeface="Krona One"/>
              </a:defRPr>
            </a:lvl5pPr>
            <a:lvl6pPr lvl="5">
              <a:lnSpc>
                <a:spcPct val="100000"/>
              </a:lnSpc>
              <a:spcBef>
                <a:spcPts val="0"/>
              </a:spcBef>
              <a:spcAft>
                <a:spcPts val="0"/>
              </a:spcAft>
              <a:buNone/>
              <a:defRPr>
                <a:solidFill>
                  <a:schemeClr val="dk1"/>
                </a:solidFill>
                <a:latin typeface="Krona One"/>
                <a:ea typeface="Krona One"/>
                <a:cs typeface="Krona One"/>
                <a:sym typeface="Krona One"/>
              </a:defRPr>
            </a:lvl6pPr>
            <a:lvl7pPr lvl="6">
              <a:lnSpc>
                <a:spcPct val="100000"/>
              </a:lnSpc>
              <a:spcBef>
                <a:spcPts val="0"/>
              </a:spcBef>
              <a:spcAft>
                <a:spcPts val="0"/>
              </a:spcAft>
              <a:buNone/>
              <a:defRPr>
                <a:solidFill>
                  <a:schemeClr val="dk1"/>
                </a:solidFill>
                <a:latin typeface="Krona One"/>
                <a:ea typeface="Krona One"/>
                <a:cs typeface="Krona One"/>
                <a:sym typeface="Krona One"/>
              </a:defRPr>
            </a:lvl7pPr>
            <a:lvl8pPr lvl="7">
              <a:lnSpc>
                <a:spcPct val="100000"/>
              </a:lnSpc>
              <a:spcBef>
                <a:spcPts val="0"/>
              </a:spcBef>
              <a:spcAft>
                <a:spcPts val="0"/>
              </a:spcAft>
              <a:buNone/>
              <a:defRPr>
                <a:solidFill>
                  <a:schemeClr val="dk1"/>
                </a:solidFill>
                <a:latin typeface="Krona One"/>
                <a:ea typeface="Krona One"/>
                <a:cs typeface="Krona One"/>
                <a:sym typeface="Krona One"/>
              </a:defRPr>
            </a:lvl8pPr>
            <a:lvl9pPr lvl="8">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313" name="Google Shape;313;p17"/>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200">
                <a:solidFill>
                  <a:schemeClr val="accent4"/>
                </a:solidFill>
              </a:defRPr>
            </a:lvl1pPr>
            <a:lvl2pPr lvl="1">
              <a:lnSpc>
                <a:spcPct val="100000"/>
              </a:lnSpc>
              <a:spcBef>
                <a:spcPts val="0"/>
              </a:spcBef>
              <a:spcAft>
                <a:spcPts val="0"/>
              </a:spcAft>
              <a:buNone/>
              <a:defRPr sz="1200">
                <a:solidFill>
                  <a:schemeClr val="accent4"/>
                </a:solidFill>
              </a:defRPr>
            </a:lvl2pPr>
            <a:lvl3pPr lvl="2">
              <a:lnSpc>
                <a:spcPct val="100000"/>
              </a:lnSpc>
              <a:spcBef>
                <a:spcPts val="0"/>
              </a:spcBef>
              <a:spcAft>
                <a:spcPts val="0"/>
              </a:spcAft>
              <a:buNone/>
              <a:defRPr sz="1200">
                <a:solidFill>
                  <a:schemeClr val="accent4"/>
                </a:solidFill>
              </a:defRPr>
            </a:lvl3pPr>
            <a:lvl4pPr lvl="3">
              <a:lnSpc>
                <a:spcPct val="100000"/>
              </a:lnSpc>
              <a:spcBef>
                <a:spcPts val="0"/>
              </a:spcBef>
              <a:spcAft>
                <a:spcPts val="0"/>
              </a:spcAft>
              <a:buNone/>
              <a:defRPr sz="1200">
                <a:solidFill>
                  <a:schemeClr val="accent4"/>
                </a:solidFill>
              </a:defRPr>
            </a:lvl4pPr>
            <a:lvl5pPr lvl="4">
              <a:lnSpc>
                <a:spcPct val="100000"/>
              </a:lnSpc>
              <a:spcBef>
                <a:spcPts val="0"/>
              </a:spcBef>
              <a:spcAft>
                <a:spcPts val="0"/>
              </a:spcAft>
              <a:buNone/>
              <a:defRPr sz="1200">
                <a:solidFill>
                  <a:schemeClr val="accent4"/>
                </a:solidFill>
              </a:defRPr>
            </a:lvl5pPr>
            <a:lvl6pPr lvl="5">
              <a:lnSpc>
                <a:spcPct val="100000"/>
              </a:lnSpc>
              <a:spcBef>
                <a:spcPts val="0"/>
              </a:spcBef>
              <a:spcAft>
                <a:spcPts val="0"/>
              </a:spcAft>
              <a:buNone/>
              <a:defRPr sz="1200">
                <a:solidFill>
                  <a:schemeClr val="accent4"/>
                </a:solidFill>
              </a:defRPr>
            </a:lvl6pPr>
            <a:lvl7pPr lvl="6">
              <a:lnSpc>
                <a:spcPct val="100000"/>
              </a:lnSpc>
              <a:spcBef>
                <a:spcPts val="0"/>
              </a:spcBef>
              <a:spcAft>
                <a:spcPts val="0"/>
              </a:spcAft>
              <a:buNone/>
              <a:defRPr sz="1200">
                <a:solidFill>
                  <a:schemeClr val="accent4"/>
                </a:solidFill>
              </a:defRPr>
            </a:lvl7pPr>
            <a:lvl8pPr lvl="7">
              <a:lnSpc>
                <a:spcPct val="100000"/>
              </a:lnSpc>
              <a:spcBef>
                <a:spcPts val="0"/>
              </a:spcBef>
              <a:spcAft>
                <a:spcPts val="0"/>
              </a:spcAft>
              <a:buNone/>
              <a:defRPr sz="1200">
                <a:solidFill>
                  <a:schemeClr val="accent4"/>
                </a:solidFill>
              </a:defRPr>
            </a:lvl8pPr>
            <a:lvl9pPr lvl="8">
              <a:lnSpc>
                <a:spcPct val="100000"/>
              </a:lnSpc>
              <a:spcBef>
                <a:spcPts val="0"/>
              </a:spcBef>
              <a:spcAft>
                <a:spcPts val="0"/>
              </a:spcAft>
              <a:buNone/>
              <a:defRPr sz="1200">
                <a:solidFill>
                  <a:schemeClr val="accent4"/>
                </a:solidFill>
              </a:defRPr>
            </a:lvl9pPr>
          </a:lstStyle>
          <a:p/>
        </p:txBody>
      </p:sp>
      <p:sp>
        <p:nvSpPr>
          <p:cNvPr id="314" name="Google Shape;314;p1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7"/>
          <p:cNvGrpSpPr/>
          <p:nvPr/>
        </p:nvGrpSpPr>
        <p:grpSpPr>
          <a:xfrm>
            <a:off x="3389744" y="4759529"/>
            <a:ext cx="563794" cy="390619"/>
            <a:chOff x="3394506" y="4742861"/>
            <a:chExt cx="563794" cy="390619"/>
          </a:xfrm>
        </p:grpSpPr>
        <p:sp>
          <p:nvSpPr>
            <p:cNvPr id="319" name="Google Shape;319;p1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24" name="Google Shape;324;p18"/>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18"/>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327" name="Google Shape;327;p18"/>
          <p:cNvSpPr txBox="1"/>
          <p:nvPr>
            <p:ph type="title"/>
          </p:nvPr>
        </p:nvSpPr>
        <p:spPr>
          <a:xfrm>
            <a:off x="865625" y="390171"/>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8" name="Shape 328"/>
        <p:cNvGrpSpPr/>
        <p:nvPr/>
      </p:nvGrpSpPr>
      <p:grpSpPr>
        <a:xfrm>
          <a:off x="0" y="0"/>
          <a:ext cx="0" cy="0"/>
          <a:chOff x="0" y="0"/>
          <a:chExt cx="0" cy="0"/>
        </a:xfrm>
      </p:grpSpPr>
      <p:sp>
        <p:nvSpPr>
          <p:cNvPr id="329" name="Google Shape;329;p19"/>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0" name="Google Shape;330;p19"/>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solidFill>
                  <a:schemeClr val="lt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1" name="Google Shape;331;p19"/>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algn="ctr">
              <a:spcBef>
                <a:spcPts val="0"/>
              </a:spcBef>
              <a:spcAft>
                <a:spcPts val="0"/>
              </a:spcAft>
              <a:buSzPts val="2400"/>
              <a:buNone/>
              <a:defRPr sz="12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3" name="Shape 333"/>
        <p:cNvGrpSpPr/>
        <p:nvPr/>
      </p:nvGrpSpPr>
      <p:grpSpPr>
        <a:xfrm>
          <a:off x="0" y="0"/>
          <a:ext cx="0" cy="0"/>
          <a:chOff x="0" y="0"/>
          <a:chExt cx="0" cy="0"/>
        </a:xfrm>
      </p:grpSpPr>
      <p:sp>
        <p:nvSpPr>
          <p:cNvPr id="334" name="Google Shape;334;p20"/>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0"/>
          <p:cNvGrpSpPr/>
          <p:nvPr/>
        </p:nvGrpSpPr>
        <p:grpSpPr>
          <a:xfrm rot="-748857">
            <a:off x="7388874" y="4089847"/>
            <a:ext cx="2411057" cy="1590264"/>
            <a:chOff x="7513054" y="3864348"/>
            <a:chExt cx="2411225" cy="1590375"/>
          </a:xfrm>
        </p:grpSpPr>
        <p:sp>
          <p:nvSpPr>
            <p:cNvPr id="336" name="Google Shape;336;p2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0"/>
          <p:cNvSpPr/>
          <p:nvPr/>
        </p:nvSpPr>
        <p:spPr>
          <a:xfrm rot="-2046914">
            <a:off x="-7609053" y="-4105986"/>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0"/>
          <p:cNvGrpSpPr/>
          <p:nvPr/>
        </p:nvGrpSpPr>
        <p:grpSpPr>
          <a:xfrm>
            <a:off x="713221" y="551350"/>
            <a:ext cx="7717458" cy="4044300"/>
            <a:chOff x="713225" y="551350"/>
            <a:chExt cx="7980000" cy="4044300"/>
          </a:xfrm>
        </p:grpSpPr>
        <p:sp>
          <p:nvSpPr>
            <p:cNvPr id="340" name="Google Shape;340;p20"/>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0"/>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21"/>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rot="-3327516">
            <a:off x="3924457"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7" name="Google Shape;357;p21"/>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1600"/>
              </a:spcBef>
              <a:spcAft>
                <a:spcPts val="0"/>
              </a:spcAft>
              <a:buNone/>
              <a:defRPr sz="1600">
                <a:solidFill>
                  <a:schemeClr val="lt1"/>
                </a:solidFill>
              </a:defRPr>
            </a:lvl2pPr>
            <a:lvl3pPr lvl="2" algn="ctr">
              <a:spcBef>
                <a:spcPts val="1600"/>
              </a:spcBef>
              <a:spcAft>
                <a:spcPts val="0"/>
              </a:spcAft>
              <a:buNone/>
              <a:defRPr sz="1600">
                <a:solidFill>
                  <a:schemeClr val="lt1"/>
                </a:solidFill>
              </a:defRPr>
            </a:lvl3pPr>
            <a:lvl4pPr lvl="3" algn="ctr">
              <a:spcBef>
                <a:spcPts val="1600"/>
              </a:spcBef>
              <a:spcAft>
                <a:spcPts val="0"/>
              </a:spcAft>
              <a:buNone/>
              <a:defRPr sz="1600">
                <a:solidFill>
                  <a:schemeClr val="lt1"/>
                </a:solidFill>
              </a:defRPr>
            </a:lvl4pPr>
            <a:lvl5pPr lvl="4" algn="ctr">
              <a:spcBef>
                <a:spcPts val="1600"/>
              </a:spcBef>
              <a:spcAft>
                <a:spcPts val="0"/>
              </a:spcAft>
              <a:buNone/>
              <a:defRPr sz="1600">
                <a:solidFill>
                  <a:schemeClr val="lt1"/>
                </a:solidFill>
              </a:defRPr>
            </a:lvl5pPr>
            <a:lvl6pPr lvl="5" algn="ctr">
              <a:spcBef>
                <a:spcPts val="1600"/>
              </a:spcBef>
              <a:spcAft>
                <a:spcPts val="0"/>
              </a:spcAft>
              <a:buNone/>
              <a:defRPr sz="1600">
                <a:solidFill>
                  <a:schemeClr val="lt1"/>
                </a:solidFill>
              </a:defRPr>
            </a:lvl6pPr>
            <a:lvl7pPr lvl="6" algn="ctr">
              <a:spcBef>
                <a:spcPts val="1600"/>
              </a:spcBef>
              <a:spcAft>
                <a:spcPts val="0"/>
              </a:spcAft>
              <a:buNone/>
              <a:defRPr sz="1600">
                <a:solidFill>
                  <a:schemeClr val="lt1"/>
                </a:solidFill>
              </a:defRPr>
            </a:lvl7pPr>
            <a:lvl8pPr lvl="7" algn="ctr">
              <a:spcBef>
                <a:spcPts val="1600"/>
              </a:spcBef>
              <a:spcAft>
                <a:spcPts val="0"/>
              </a:spcAft>
              <a:buNone/>
              <a:defRPr sz="1600">
                <a:solidFill>
                  <a:schemeClr val="lt1"/>
                </a:solidFill>
              </a:defRPr>
            </a:lvl8pPr>
            <a:lvl9pPr lvl="8"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sp>
        <p:nvSpPr>
          <p:cNvPr id="359" name="Google Shape;359;p22"/>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361" name="Google Shape;361;p22"/>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362" name="Google Shape;362;p22"/>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2000">
                <a:solidFill>
                  <a:schemeClr val="lt1"/>
                </a:solidFill>
              </a:defRPr>
            </a:lvl1pPr>
            <a:lvl2pPr lvl="1" algn="ctr">
              <a:lnSpc>
                <a:spcPct val="100000"/>
              </a:lnSpc>
              <a:spcBef>
                <a:spcPts val="1600"/>
              </a:spcBef>
              <a:spcAft>
                <a:spcPts val="0"/>
              </a:spcAft>
              <a:buNone/>
              <a:defRPr sz="2000">
                <a:solidFill>
                  <a:schemeClr val="lt1"/>
                </a:solidFill>
              </a:defRPr>
            </a:lvl2pPr>
            <a:lvl3pPr lvl="2" algn="ctr">
              <a:lnSpc>
                <a:spcPct val="100000"/>
              </a:lnSpc>
              <a:spcBef>
                <a:spcPts val="1600"/>
              </a:spcBef>
              <a:spcAft>
                <a:spcPts val="0"/>
              </a:spcAft>
              <a:buNone/>
              <a:defRPr sz="2000">
                <a:solidFill>
                  <a:schemeClr val="lt1"/>
                </a:solidFill>
              </a:defRPr>
            </a:lvl3pPr>
            <a:lvl4pPr lvl="3" algn="ctr">
              <a:lnSpc>
                <a:spcPct val="100000"/>
              </a:lnSpc>
              <a:spcBef>
                <a:spcPts val="1600"/>
              </a:spcBef>
              <a:spcAft>
                <a:spcPts val="0"/>
              </a:spcAft>
              <a:buNone/>
              <a:defRPr sz="2000">
                <a:solidFill>
                  <a:schemeClr val="lt1"/>
                </a:solidFill>
              </a:defRPr>
            </a:lvl4pPr>
            <a:lvl5pPr lvl="4" algn="ctr">
              <a:lnSpc>
                <a:spcPct val="100000"/>
              </a:lnSpc>
              <a:spcBef>
                <a:spcPts val="1600"/>
              </a:spcBef>
              <a:spcAft>
                <a:spcPts val="0"/>
              </a:spcAft>
              <a:buNone/>
              <a:defRPr sz="2000">
                <a:solidFill>
                  <a:schemeClr val="lt1"/>
                </a:solidFill>
              </a:defRPr>
            </a:lvl5pPr>
            <a:lvl6pPr lvl="5" algn="ctr">
              <a:lnSpc>
                <a:spcPct val="100000"/>
              </a:lnSpc>
              <a:spcBef>
                <a:spcPts val="1600"/>
              </a:spcBef>
              <a:spcAft>
                <a:spcPts val="0"/>
              </a:spcAft>
              <a:buNone/>
              <a:defRPr sz="2000">
                <a:solidFill>
                  <a:schemeClr val="lt1"/>
                </a:solidFill>
              </a:defRPr>
            </a:lvl6pPr>
            <a:lvl7pPr lvl="6" algn="ctr">
              <a:lnSpc>
                <a:spcPct val="100000"/>
              </a:lnSpc>
              <a:spcBef>
                <a:spcPts val="1600"/>
              </a:spcBef>
              <a:spcAft>
                <a:spcPts val="0"/>
              </a:spcAft>
              <a:buNone/>
              <a:defRPr sz="2000">
                <a:solidFill>
                  <a:schemeClr val="lt1"/>
                </a:solidFill>
              </a:defRPr>
            </a:lvl7pPr>
            <a:lvl8pPr lvl="7" algn="ctr">
              <a:lnSpc>
                <a:spcPct val="100000"/>
              </a:lnSpc>
              <a:spcBef>
                <a:spcPts val="1600"/>
              </a:spcBef>
              <a:spcAft>
                <a:spcPts val="0"/>
              </a:spcAft>
              <a:buNone/>
              <a:defRPr sz="2000">
                <a:solidFill>
                  <a:schemeClr val="lt1"/>
                </a:solidFill>
              </a:defRPr>
            </a:lvl8pPr>
            <a:lvl9pPr lvl="8" algn="ctr">
              <a:lnSpc>
                <a:spcPct val="100000"/>
              </a:lnSpc>
              <a:spcBef>
                <a:spcPts val="1600"/>
              </a:spcBef>
              <a:spcAft>
                <a:spcPts val="1600"/>
              </a:spcAft>
              <a:buNone/>
              <a:defRPr sz="2000">
                <a:solidFill>
                  <a:schemeClr val="lt1"/>
                </a:solidFill>
              </a:defRPr>
            </a:lvl9pPr>
          </a:lstStyle>
          <a:p/>
        </p:txBody>
      </p:sp>
      <p:grpSp>
        <p:nvGrpSpPr>
          <p:cNvPr id="363" name="Google Shape;363;p22"/>
          <p:cNvGrpSpPr/>
          <p:nvPr/>
        </p:nvGrpSpPr>
        <p:grpSpPr>
          <a:xfrm>
            <a:off x="-102401" y="-14864"/>
            <a:ext cx="9351942" cy="1191016"/>
            <a:chOff x="-102401" y="-14864"/>
            <a:chExt cx="9351942" cy="1191016"/>
          </a:xfrm>
        </p:grpSpPr>
        <p:grpSp>
          <p:nvGrpSpPr>
            <p:cNvPr id="364" name="Google Shape;364;p22"/>
            <p:cNvGrpSpPr/>
            <p:nvPr/>
          </p:nvGrpSpPr>
          <p:grpSpPr>
            <a:xfrm>
              <a:off x="-102401" y="-14864"/>
              <a:ext cx="9351942" cy="616900"/>
              <a:chOff x="-210400" y="-1360875"/>
              <a:chExt cx="9351942" cy="888777"/>
            </a:xfrm>
          </p:grpSpPr>
          <p:sp>
            <p:nvSpPr>
              <p:cNvPr id="365" name="Google Shape;365;p22"/>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2"/>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2"/>
          <p:cNvGrpSpPr/>
          <p:nvPr/>
        </p:nvGrpSpPr>
        <p:grpSpPr>
          <a:xfrm>
            <a:off x="100" y="3246656"/>
            <a:ext cx="9143942" cy="2459741"/>
            <a:chOff x="100" y="3246656"/>
            <a:chExt cx="9143942" cy="2459741"/>
          </a:xfrm>
        </p:grpSpPr>
        <p:sp>
          <p:nvSpPr>
            <p:cNvPr id="375" name="Google Shape;375;p22"/>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22"/>
            <p:cNvGrpSpPr/>
            <p:nvPr/>
          </p:nvGrpSpPr>
          <p:grpSpPr>
            <a:xfrm>
              <a:off x="100" y="3246656"/>
              <a:ext cx="9143942" cy="2459741"/>
              <a:chOff x="100" y="3246656"/>
              <a:chExt cx="9143942" cy="2459741"/>
            </a:xfrm>
          </p:grpSpPr>
          <p:sp>
            <p:nvSpPr>
              <p:cNvPr id="379" name="Google Shape;379;p22"/>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chemeClr val="dk1">
                  <a:alpha val="78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2"/>
              <p:cNvGrpSpPr/>
              <p:nvPr/>
            </p:nvGrpSpPr>
            <p:grpSpPr>
              <a:xfrm>
                <a:off x="311626" y="3246656"/>
                <a:ext cx="2659372" cy="2357382"/>
                <a:chOff x="353753" y="2790099"/>
                <a:chExt cx="3269854" cy="2898539"/>
              </a:xfrm>
            </p:grpSpPr>
            <p:sp>
              <p:nvSpPr>
                <p:cNvPr id="407" name="Google Shape;407;p22"/>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2"/>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1" name="Google Shape;411;p22"/>
          <p:cNvSpPr/>
          <p:nvPr/>
        </p:nvSpPr>
        <p:spPr>
          <a:xfrm rot="-2046914">
            <a:off x="-7837653" y="-4105986"/>
            <a:ext cx="10349659" cy="8211979"/>
          </a:xfrm>
          <a:prstGeom prst="ellipse">
            <a:avLst/>
          </a:prstGeom>
          <a:solidFill>
            <a:schemeClr val="accent4">
              <a:alpha val="12290"/>
            </a:scheme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2" name="Shape 412"/>
        <p:cNvGrpSpPr/>
        <p:nvPr/>
      </p:nvGrpSpPr>
      <p:grpSpPr>
        <a:xfrm>
          <a:off x="0" y="0"/>
          <a:ext cx="0" cy="0"/>
          <a:chOff x="0" y="0"/>
          <a:chExt cx="0" cy="0"/>
        </a:xfrm>
      </p:grpSpPr>
      <p:sp>
        <p:nvSpPr>
          <p:cNvPr id="413" name="Google Shape;413;p23"/>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rot="-2046914">
            <a:off x="-7837653" y="-4073147"/>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3"/>
          <p:cNvGrpSpPr/>
          <p:nvPr/>
        </p:nvGrpSpPr>
        <p:grpSpPr>
          <a:xfrm flipH="1">
            <a:off x="2207694" y="692645"/>
            <a:ext cx="4283325" cy="3765604"/>
            <a:chOff x="3647700" y="1418025"/>
            <a:chExt cx="3459875" cy="3042175"/>
          </a:xfrm>
        </p:grpSpPr>
        <p:sp>
          <p:nvSpPr>
            <p:cNvPr id="456" name="Google Shape;456;p23"/>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3"/>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0" name="Google Shape;490;p23"/>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491" name="Google Shape;491;p23"/>
          <p:cNvSpPr/>
          <p:nvPr/>
        </p:nvSpPr>
        <p:spPr>
          <a:xfrm rot="10800000">
            <a:off x="5742425" y="69264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rot="5400000">
            <a:off x="101400" y="141309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494" name="Shape 4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495" name="Shape 495"/>
        <p:cNvGrpSpPr/>
        <p:nvPr/>
      </p:nvGrpSpPr>
      <p:grpSpPr>
        <a:xfrm>
          <a:off x="0" y="0"/>
          <a:ext cx="0" cy="0"/>
          <a:chOff x="0" y="0"/>
          <a:chExt cx="0" cy="0"/>
        </a:xfrm>
      </p:grpSpPr>
      <p:sp>
        <p:nvSpPr>
          <p:cNvPr id="496" name="Google Shape;496;p26"/>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latin typeface="Krona One"/>
                <a:ea typeface="Krona One"/>
                <a:cs typeface="Krona One"/>
                <a:sym typeface="Krona One"/>
              </a:defRPr>
            </a:lvl1pPr>
            <a:lvl2pPr lvl="1" algn="ctr">
              <a:spcBef>
                <a:spcPts val="1600"/>
              </a:spcBef>
              <a:spcAft>
                <a:spcPts val="0"/>
              </a:spcAft>
              <a:buNone/>
              <a:defRPr sz="1600">
                <a:solidFill>
                  <a:schemeClr val="lt1"/>
                </a:solidFill>
                <a:latin typeface="Krona One"/>
                <a:ea typeface="Krona One"/>
                <a:cs typeface="Krona One"/>
                <a:sym typeface="Krona One"/>
              </a:defRPr>
            </a:lvl2pPr>
            <a:lvl3pPr lvl="2" algn="ctr">
              <a:spcBef>
                <a:spcPts val="1600"/>
              </a:spcBef>
              <a:spcAft>
                <a:spcPts val="0"/>
              </a:spcAft>
              <a:buNone/>
              <a:defRPr sz="1600">
                <a:solidFill>
                  <a:schemeClr val="lt1"/>
                </a:solidFill>
                <a:latin typeface="Krona One"/>
                <a:ea typeface="Krona One"/>
                <a:cs typeface="Krona One"/>
                <a:sym typeface="Krona One"/>
              </a:defRPr>
            </a:lvl3pPr>
            <a:lvl4pPr lvl="3" algn="ctr">
              <a:spcBef>
                <a:spcPts val="1600"/>
              </a:spcBef>
              <a:spcAft>
                <a:spcPts val="0"/>
              </a:spcAft>
              <a:buNone/>
              <a:defRPr sz="1600">
                <a:solidFill>
                  <a:schemeClr val="lt1"/>
                </a:solidFill>
                <a:latin typeface="Krona One"/>
                <a:ea typeface="Krona One"/>
                <a:cs typeface="Krona One"/>
                <a:sym typeface="Krona One"/>
              </a:defRPr>
            </a:lvl4pPr>
            <a:lvl5pPr lvl="4" algn="ctr">
              <a:spcBef>
                <a:spcPts val="1600"/>
              </a:spcBef>
              <a:spcAft>
                <a:spcPts val="0"/>
              </a:spcAft>
              <a:buNone/>
              <a:defRPr sz="1600">
                <a:solidFill>
                  <a:schemeClr val="lt1"/>
                </a:solidFill>
                <a:latin typeface="Krona One"/>
                <a:ea typeface="Krona One"/>
                <a:cs typeface="Krona One"/>
                <a:sym typeface="Krona One"/>
              </a:defRPr>
            </a:lvl5pPr>
            <a:lvl6pPr lvl="5" algn="ctr">
              <a:spcBef>
                <a:spcPts val="1600"/>
              </a:spcBef>
              <a:spcAft>
                <a:spcPts val="0"/>
              </a:spcAft>
              <a:buNone/>
              <a:defRPr sz="1600">
                <a:solidFill>
                  <a:schemeClr val="lt1"/>
                </a:solidFill>
                <a:latin typeface="Krona One"/>
                <a:ea typeface="Krona One"/>
                <a:cs typeface="Krona One"/>
                <a:sym typeface="Krona One"/>
              </a:defRPr>
            </a:lvl6pPr>
            <a:lvl7pPr lvl="6" algn="ctr">
              <a:spcBef>
                <a:spcPts val="1600"/>
              </a:spcBef>
              <a:spcAft>
                <a:spcPts val="0"/>
              </a:spcAft>
              <a:buNone/>
              <a:defRPr sz="1600">
                <a:solidFill>
                  <a:schemeClr val="lt1"/>
                </a:solidFill>
                <a:latin typeface="Krona One"/>
                <a:ea typeface="Krona One"/>
                <a:cs typeface="Krona One"/>
                <a:sym typeface="Krona One"/>
              </a:defRPr>
            </a:lvl7pPr>
            <a:lvl8pPr lvl="7" algn="ctr">
              <a:spcBef>
                <a:spcPts val="1600"/>
              </a:spcBef>
              <a:spcAft>
                <a:spcPts val="0"/>
              </a:spcAft>
              <a:buNone/>
              <a:defRPr sz="1600">
                <a:solidFill>
                  <a:schemeClr val="lt1"/>
                </a:solidFill>
                <a:latin typeface="Krona One"/>
                <a:ea typeface="Krona One"/>
                <a:cs typeface="Krona One"/>
                <a:sym typeface="Krona One"/>
              </a:defRPr>
            </a:lvl8pPr>
            <a:lvl9pPr lvl="8" algn="ctr">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497" name="Google Shape;497;p26"/>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498" name="Google Shape;498;p26"/>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499" name="Google Shape;499;p26"/>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500" name="Google Shape;500;p26"/>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501" name="Google Shape;501;p26"/>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502" name="Google Shape;502;p26"/>
          <p:cNvSpPr/>
          <p:nvPr/>
        </p:nvSpPr>
        <p:spPr>
          <a:xfrm>
            <a:off x="87373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344520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6074349"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507" name="Shape 507"/>
        <p:cNvGrpSpPr/>
        <p:nvPr/>
      </p:nvGrpSpPr>
      <p:grpSpPr>
        <a:xfrm>
          <a:off x="0" y="0"/>
          <a:ext cx="0" cy="0"/>
          <a:chOff x="0" y="0"/>
          <a:chExt cx="0" cy="0"/>
        </a:xfrm>
      </p:grpSpPr>
      <p:grpSp>
        <p:nvGrpSpPr>
          <p:cNvPr id="508" name="Google Shape;508;p27"/>
          <p:cNvGrpSpPr/>
          <p:nvPr/>
        </p:nvGrpSpPr>
        <p:grpSpPr>
          <a:xfrm>
            <a:off x="-3305083" y="-548461"/>
            <a:ext cx="15774103" cy="10669088"/>
            <a:chOff x="-3305083" y="-548461"/>
            <a:chExt cx="15774103" cy="10669088"/>
          </a:xfrm>
        </p:grpSpPr>
        <p:grpSp>
          <p:nvGrpSpPr>
            <p:cNvPr id="509" name="Google Shape;509;p27"/>
            <p:cNvGrpSpPr/>
            <p:nvPr/>
          </p:nvGrpSpPr>
          <p:grpSpPr>
            <a:xfrm flipH="1" rot="10800000">
              <a:off x="-3305083" y="-548461"/>
              <a:ext cx="15774103" cy="10669088"/>
              <a:chOff x="-785906" y="-1208675"/>
              <a:chExt cx="10735064" cy="7260847"/>
            </a:xfrm>
          </p:grpSpPr>
          <p:sp>
            <p:nvSpPr>
              <p:cNvPr id="510" name="Google Shape;510;p27"/>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27"/>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690" name="Google Shape;690;p27"/>
          <p:cNvSpPr/>
          <p:nvPr/>
        </p:nvSpPr>
        <p:spPr>
          <a:xfrm flipH="1" rot="10800000">
            <a:off x="-17150" y="4050"/>
            <a:ext cx="9186900" cy="5166000"/>
          </a:xfrm>
          <a:prstGeom prst="rect">
            <a:avLst/>
          </a:prstGeom>
          <a:solidFill>
            <a:schemeClr val="accent3">
              <a:alpha val="541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692" name="Google Shape;692;p27"/>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693" name="Google Shape;693;p27"/>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694" name="Google Shape;694;p27"/>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5" name="Google Shape;695;p27"/>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6" name="Google Shape;696;p27"/>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7" name="Google Shape;697;p27"/>
          <p:cNvSpPr txBox="1"/>
          <p:nvPr>
            <p:ph idx="6"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
    <p:spTree>
      <p:nvGrpSpPr>
        <p:cNvPr id="698" name="Shape 698"/>
        <p:cNvGrpSpPr/>
        <p:nvPr/>
      </p:nvGrpSpPr>
      <p:grpSpPr>
        <a:xfrm>
          <a:off x="0" y="0"/>
          <a:ext cx="0" cy="0"/>
          <a:chOff x="0" y="0"/>
          <a:chExt cx="0" cy="0"/>
        </a:xfrm>
      </p:grpSpPr>
      <p:sp>
        <p:nvSpPr>
          <p:cNvPr id="699" name="Google Shape;699;p28"/>
          <p:cNvSpPr txBox="1"/>
          <p:nvPr>
            <p:ph idx="1" type="subTitle"/>
          </p:nvPr>
        </p:nvSpPr>
        <p:spPr>
          <a:xfrm>
            <a:off x="3527850"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00" name="Google Shape;700;p28"/>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01" name="Google Shape;701;p28"/>
          <p:cNvSpPr txBox="1"/>
          <p:nvPr>
            <p:ph idx="3" type="subTitle"/>
          </p:nvPr>
        </p:nvSpPr>
        <p:spPr>
          <a:xfrm>
            <a:off x="788601"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02" name="Google Shape;702;p28"/>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03" name="Google Shape;703;p28"/>
          <p:cNvSpPr txBox="1"/>
          <p:nvPr>
            <p:ph idx="5" type="subTitle"/>
          </p:nvPr>
        </p:nvSpPr>
        <p:spPr>
          <a:xfrm>
            <a:off x="6267099"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04" name="Google Shape;704;p28"/>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05" name="Google Shape;705;p2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707" name="Shape 707"/>
        <p:cNvGrpSpPr/>
        <p:nvPr/>
      </p:nvGrpSpPr>
      <p:grpSpPr>
        <a:xfrm>
          <a:off x="0" y="0"/>
          <a:ext cx="0" cy="0"/>
          <a:chOff x="0" y="0"/>
          <a:chExt cx="0" cy="0"/>
        </a:xfrm>
      </p:grpSpPr>
      <p:sp>
        <p:nvSpPr>
          <p:cNvPr id="708" name="Google Shape;708;p29"/>
          <p:cNvSpPr/>
          <p:nvPr/>
        </p:nvSpPr>
        <p:spPr>
          <a:xfrm>
            <a:off x="-447675" y="2941300"/>
            <a:ext cx="9810600" cy="2578500"/>
          </a:xfrm>
          <a:prstGeom prst="rect">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10" name="Google Shape;710;p29"/>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11" name="Google Shape;711;p29"/>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12" name="Google Shape;712;p29"/>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13" name="Google Shape;713;p29"/>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14" name="Google Shape;714;p29"/>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715" name="Google Shape;715;p29"/>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16" name="Google Shape;716;p29"/>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717" name="Google Shape;717;p2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719" name="Shape 719"/>
        <p:cNvGrpSpPr/>
        <p:nvPr/>
      </p:nvGrpSpPr>
      <p:grpSpPr>
        <a:xfrm>
          <a:off x="0" y="0"/>
          <a:ext cx="0" cy="0"/>
          <a:chOff x="0" y="0"/>
          <a:chExt cx="0" cy="0"/>
        </a:xfrm>
      </p:grpSpPr>
      <p:sp>
        <p:nvSpPr>
          <p:cNvPr id="720" name="Google Shape;720;p30"/>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algn="ctr">
              <a:spcBef>
                <a:spcPts val="0"/>
              </a:spcBef>
              <a:spcAft>
                <a:spcPts val="0"/>
              </a:spcAft>
              <a:buNone/>
              <a:defRPr sz="1200">
                <a:solidFill>
                  <a:schemeClr val="lt1"/>
                </a:solidFill>
                <a:latin typeface="Krona One"/>
                <a:ea typeface="Krona One"/>
                <a:cs typeface="Krona One"/>
                <a:sym typeface="Krona One"/>
              </a:defRPr>
            </a:lvl1pPr>
            <a:lvl2pPr lvl="1" algn="ctr">
              <a:spcBef>
                <a:spcPts val="1600"/>
              </a:spcBef>
              <a:spcAft>
                <a:spcPts val="0"/>
              </a:spcAft>
              <a:buNone/>
              <a:defRPr sz="1200">
                <a:solidFill>
                  <a:schemeClr val="lt1"/>
                </a:solidFill>
                <a:latin typeface="Krona One"/>
                <a:ea typeface="Krona One"/>
                <a:cs typeface="Krona One"/>
                <a:sym typeface="Krona One"/>
              </a:defRPr>
            </a:lvl2pPr>
            <a:lvl3pPr lvl="2" algn="ctr">
              <a:spcBef>
                <a:spcPts val="1600"/>
              </a:spcBef>
              <a:spcAft>
                <a:spcPts val="0"/>
              </a:spcAft>
              <a:buNone/>
              <a:defRPr sz="1200">
                <a:solidFill>
                  <a:schemeClr val="lt1"/>
                </a:solidFill>
                <a:latin typeface="Krona One"/>
                <a:ea typeface="Krona One"/>
                <a:cs typeface="Krona One"/>
                <a:sym typeface="Krona One"/>
              </a:defRPr>
            </a:lvl3pPr>
            <a:lvl4pPr lvl="3" algn="ctr">
              <a:spcBef>
                <a:spcPts val="1600"/>
              </a:spcBef>
              <a:spcAft>
                <a:spcPts val="0"/>
              </a:spcAft>
              <a:buNone/>
              <a:defRPr sz="1200">
                <a:solidFill>
                  <a:schemeClr val="lt1"/>
                </a:solidFill>
                <a:latin typeface="Krona One"/>
                <a:ea typeface="Krona One"/>
                <a:cs typeface="Krona One"/>
                <a:sym typeface="Krona One"/>
              </a:defRPr>
            </a:lvl4pPr>
            <a:lvl5pPr lvl="4" algn="ctr">
              <a:spcBef>
                <a:spcPts val="1600"/>
              </a:spcBef>
              <a:spcAft>
                <a:spcPts val="0"/>
              </a:spcAft>
              <a:buNone/>
              <a:defRPr sz="1200">
                <a:solidFill>
                  <a:schemeClr val="lt1"/>
                </a:solidFill>
                <a:latin typeface="Krona One"/>
                <a:ea typeface="Krona One"/>
                <a:cs typeface="Krona One"/>
                <a:sym typeface="Krona One"/>
              </a:defRPr>
            </a:lvl5pPr>
            <a:lvl6pPr lvl="5" algn="ctr">
              <a:spcBef>
                <a:spcPts val="1600"/>
              </a:spcBef>
              <a:spcAft>
                <a:spcPts val="0"/>
              </a:spcAft>
              <a:buNone/>
              <a:defRPr sz="1200">
                <a:solidFill>
                  <a:schemeClr val="lt1"/>
                </a:solidFill>
                <a:latin typeface="Krona One"/>
                <a:ea typeface="Krona One"/>
                <a:cs typeface="Krona One"/>
                <a:sym typeface="Krona One"/>
              </a:defRPr>
            </a:lvl6pPr>
            <a:lvl7pPr lvl="6" algn="ctr">
              <a:spcBef>
                <a:spcPts val="1600"/>
              </a:spcBef>
              <a:spcAft>
                <a:spcPts val="0"/>
              </a:spcAft>
              <a:buNone/>
              <a:defRPr sz="1200">
                <a:solidFill>
                  <a:schemeClr val="lt1"/>
                </a:solidFill>
                <a:latin typeface="Krona One"/>
                <a:ea typeface="Krona One"/>
                <a:cs typeface="Krona One"/>
                <a:sym typeface="Krona One"/>
              </a:defRPr>
            </a:lvl7pPr>
            <a:lvl8pPr lvl="7" algn="ctr">
              <a:spcBef>
                <a:spcPts val="1600"/>
              </a:spcBef>
              <a:spcAft>
                <a:spcPts val="0"/>
              </a:spcAft>
              <a:buNone/>
              <a:defRPr sz="1200">
                <a:solidFill>
                  <a:schemeClr val="lt1"/>
                </a:solidFill>
                <a:latin typeface="Krona One"/>
                <a:ea typeface="Krona One"/>
                <a:cs typeface="Krona One"/>
                <a:sym typeface="Krona One"/>
              </a:defRPr>
            </a:lvl8pPr>
            <a:lvl9pPr lvl="8"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721" name="Google Shape;721;p30"/>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722" name="Google Shape;722;p30"/>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723" name="Google Shape;723;p30"/>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724" name="Google Shape;724;p30"/>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725" name="Google Shape;725;p30"/>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726" name="Google Shape;726;p30"/>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300">
                <a:solidFill>
                  <a:schemeClr val="lt1"/>
                </a:solidFill>
              </a:defRPr>
            </a:lvl1pPr>
            <a:lvl2pPr lvl="1" algn="ctr">
              <a:spcBef>
                <a:spcPts val="1600"/>
              </a:spcBef>
              <a:spcAft>
                <a:spcPts val="0"/>
              </a:spcAft>
              <a:buNone/>
              <a:defRPr sz="1300">
                <a:solidFill>
                  <a:schemeClr val="lt1"/>
                </a:solidFill>
              </a:defRPr>
            </a:lvl2pPr>
            <a:lvl3pPr lvl="2" algn="ctr">
              <a:spcBef>
                <a:spcPts val="1600"/>
              </a:spcBef>
              <a:spcAft>
                <a:spcPts val="0"/>
              </a:spcAft>
              <a:buNone/>
              <a:defRPr sz="1300">
                <a:solidFill>
                  <a:schemeClr val="lt1"/>
                </a:solidFill>
              </a:defRPr>
            </a:lvl3pPr>
            <a:lvl4pPr lvl="3" algn="ctr">
              <a:spcBef>
                <a:spcPts val="1600"/>
              </a:spcBef>
              <a:spcAft>
                <a:spcPts val="0"/>
              </a:spcAft>
              <a:buNone/>
              <a:defRPr sz="1300">
                <a:solidFill>
                  <a:schemeClr val="lt1"/>
                </a:solidFill>
              </a:defRPr>
            </a:lvl4pPr>
            <a:lvl5pPr lvl="4" algn="ctr">
              <a:spcBef>
                <a:spcPts val="1600"/>
              </a:spcBef>
              <a:spcAft>
                <a:spcPts val="0"/>
              </a:spcAft>
              <a:buNone/>
              <a:defRPr sz="1300">
                <a:solidFill>
                  <a:schemeClr val="lt1"/>
                </a:solidFill>
              </a:defRPr>
            </a:lvl5pPr>
            <a:lvl6pPr lvl="5" algn="ctr">
              <a:spcBef>
                <a:spcPts val="1600"/>
              </a:spcBef>
              <a:spcAft>
                <a:spcPts val="0"/>
              </a:spcAft>
              <a:buNone/>
              <a:defRPr sz="1300">
                <a:solidFill>
                  <a:schemeClr val="lt1"/>
                </a:solidFill>
              </a:defRPr>
            </a:lvl6pPr>
            <a:lvl7pPr lvl="6" algn="ctr">
              <a:spcBef>
                <a:spcPts val="1600"/>
              </a:spcBef>
              <a:spcAft>
                <a:spcPts val="0"/>
              </a:spcAft>
              <a:buNone/>
              <a:defRPr sz="1300">
                <a:solidFill>
                  <a:schemeClr val="lt1"/>
                </a:solidFill>
              </a:defRPr>
            </a:lvl7pPr>
            <a:lvl8pPr lvl="7" algn="ctr">
              <a:spcBef>
                <a:spcPts val="1600"/>
              </a:spcBef>
              <a:spcAft>
                <a:spcPts val="0"/>
              </a:spcAft>
              <a:buNone/>
              <a:defRPr sz="1300">
                <a:solidFill>
                  <a:schemeClr val="lt1"/>
                </a:solidFill>
              </a:defRPr>
            </a:lvl8pPr>
            <a:lvl9pPr lvl="8" algn="ctr">
              <a:spcBef>
                <a:spcPts val="1600"/>
              </a:spcBef>
              <a:spcAft>
                <a:spcPts val="1600"/>
              </a:spcAft>
              <a:buNone/>
              <a:defRPr sz="1300">
                <a:solidFill>
                  <a:schemeClr val="lt1"/>
                </a:solidFill>
              </a:defRPr>
            </a:lvl9pPr>
          </a:lstStyle>
          <a:p/>
        </p:txBody>
      </p:sp>
      <p:sp>
        <p:nvSpPr>
          <p:cNvPr id="727" name="Google Shape;727;p30"/>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algn="ctr">
              <a:spcBef>
                <a:spcPts val="0"/>
              </a:spcBef>
              <a:spcAft>
                <a:spcPts val="0"/>
              </a:spcAft>
              <a:buNone/>
              <a:defRPr sz="1200">
                <a:solidFill>
                  <a:schemeClr val="lt1"/>
                </a:solidFill>
                <a:latin typeface="Krona One"/>
                <a:ea typeface="Krona One"/>
                <a:cs typeface="Krona One"/>
                <a:sym typeface="Krona One"/>
              </a:defRPr>
            </a:lvl1pPr>
            <a:lvl2pPr lvl="1" algn="ctr">
              <a:spcBef>
                <a:spcPts val="1600"/>
              </a:spcBef>
              <a:spcAft>
                <a:spcPts val="0"/>
              </a:spcAft>
              <a:buNone/>
              <a:defRPr sz="1200">
                <a:solidFill>
                  <a:schemeClr val="lt1"/>
                </a:solidFill>
                <a:latin typeface="Krona One"/>
                <a:ea typeface="Krona One"/>
                <a:cs typeface="Krona One"/>
                <a:sym typeface="Krona One"/>
              </a:defRPr>
            </a:lvl2pPr>
            <a:lvl3pPr lvl="2" algn="ctr">
              <a:spcBef>
                <a:spcPts val="1600"/>
              </a:spcBef>
              <a:spcAft>
                <a:spcPts val="0"/>
              </a:spcAft>
              <a:buNone/>
              <a:defRPr sz="1200">
                <a:solidFill>
                  <a:schemeClr val="lt1"/>
                </a:solidFill>
                <a:latin typeface="Krona One"/>
                <a:ea typeface="Krona One"/>
                <a:cs typeface="Krona One"/>
                <a:sym typeface="Krona One"/>
              </a:defRPr>
            </a:lvl3pPr>
            <a:lvl4pPr lvl="3" algn="ctr">
              <a:spcBef>
                <a:spcPts val="1600"/>
              </a:spcBef>
              <a:spcAft>
                <a:spcPts val="0"/>
              </a:spcAft>
              <a:buNone/>
              <a:defRPr sz="1200">
                <a:solidFill>
                  <a:schemeClr val="lt1"/>
                </a:solidFill>
                <a:latin typeface="Krona One"/>
                <a:ea typeface="Krona One"/>
                <a:cs typeface="Krona One"/>
                <a:sym typeface="Krona One"/>
              </a:defRPr>
            </a:lvl4pPr>
            <a:lvl5pPr lvl="4" algn="ctr">
              <a:spcBef>
                <a:spcPts val="1600"/>
              </a:spcBef>
              <a:spcAft>
                <a:spcPts val="0"/>
              </a:spcAft>
              <a:buNone/>
              <a:defRPr sz="1200">
                <a:solidFill>
                  <a:schemeClr val="lt1"/>
                </a:solidFill>
                <a:latin typeface="Krona One"/>
                <a:ea typeface="Krona One"/>
                <a:cs typeface="Krona One"/>
                <a:sym typeface="Krona One"/>
              </a:defRPr>
            </a:lvl5pPr>
            <a:lvl6pPr lvl="5" algn="ctr">
              <a:spcBef>
                <a:spcPts val="1600"/>
              </a:spcBef>
              <a:spcAft>
                <a:spcPts val="0"/>
              </a:spcAft>
              <a:buNone/>
              <a:defRPr sz="1200">
                <a:solidFill>
                  <a:schemeClr val="lt1"/>
                </a:solidFill>
                <a:latin typeface="Krona One"/>
                <a:ea typeface="Krona One"/>
                <a:cs typeface="Krona One"/>
                <a:sym typeface="Krona One"/>
              </a:defRPr>
            </a:lvl6pPr>
            <a:lvl7pPr lvl="6" algn="ctr">
              <a:spcBef>
                <a:spcPts val="1600"/>
              </a:spcBef>
              <a:spcAft>
                <a:spcPts val="0"/>
              </a:spcAft>
              <a:buNone/>
              <a:defRPr sz="1200">
                <a:solidFill>
                  <a:schemeClr val="lt1"/>
                </a:solidFill>
                <a:latin typeface="Krona One"/>
                <a:ea typeface="Krona One"/>
                <a:cs typeface="Krona One"/>
                <a:sym typeface="Krona One"/>
              </a:defRPr>
            </a:lvl7pPr>
            <a:lvl8pPr lvl="7" algn="ctr">
              <a:spcBef>
                <a:spcPts val="1600"/>
              </a:spcBef>
              <a:spcAft>
                <a:spcPts val="0"/>
              </a:spcAft>
              <a:buNone/>
              <a:defRPr sz="1200">
                <a:solidFill>
                  <a:schemeClr val="lt1"/>
                </a:solidFill>
                <a:latin typeface="Krona One"/>
                <a:ea typeface="Krona One"/>
                <a:cs typeface="Krona One"/>
                <a:sym typeface="Krona One"/>
              </a:defRPr>
            </a:lvl8pPr>
            <a:lvl9pPr lvl="8"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728" name="Google Shape;728;p30"/>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729" name="Google Shape;729;p30"/>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a:spcBef>
                <a:spcPts val="0"/>
              </a:spcBef>
              <a:spcAft>
                <a:spcPts val="0"/>
              </a:spcAft>
              <a:buNone/>
              <a:defRPr sz="1300">
                <a:solidFill>
                  <a:schemeClr val="lt1"/>
                </a:solidFill>
              </a:defRPr>
            </a:lvl1pPr>
            <a:lvl2pPr lvl="1">
              <a:spcBef>
                <a:spcPts val="1600"/>
              </a:spcBef>
              <a:spcAft>
                <a:spcPts val="0"/>
              </a:spcAft>
              <a:buNone/>
              <a:defRPr sz="1300">
                <a:solidFill>
                  <a:schemeClr val="lt1"/>
                </a:solidFill>
              </a:defRPr>
            </a:lvl2pPr>
            <a:lvl3pPr lvl="2">
              <a:spcBef>
                <a:spcPts val="1600"/>
              </a:spcBef>
              <a:spcAft>
                <a:spcPts val="0"/>
              </a:spcAft>
              <a:buNone/>
              <a:defRPr sz="1300">
                <a:solidFill>
                  <a:schemeClr val="lt1"/>
                </a:solidFill>
              </a:defRPr>
            </a:lvl3pPr>
            <a:lvl4pPr lvl="3">
              <a:spcBef>
                <a:spcPts val="1600"/>
              </a:spcBef>
              <a:spcAft>
                <a:spcPts val="0"/>
              </a:spcAft>
              <a:buNone/>
              <a:defRPr sz="1300">
                <a:solidFill>
                  <a:schemeClr val="lt1"/>
                </a:solidFill>
              </a:defRPr>
            </a:lvl4pPr>
            <a:lvl5pPr lvl="4">
              <a:spcBef>
                <a:spcPts val="1600"/>
              </a:spcBef>
              <a:spcAft>
                <a:spcPts val="0"/>
              </a:spcAft>
              <a:buNone/>
              <a:defRPr sz="1300">
                <a:solidFill>
                  <a:schemeClr val="lt1"/>
                </a:solidFill>
              </a:defRPr>
            </a:lvl5pPr>
            <a:lvl6pPr lvl="5">
              <a:spcBef>
                <a:spcPts val="1600"/>
              </a:spcBef>
              <a:spcAft>
                <a:spcPts val="0"/>
              </a:spcAft>
              <a:buNone/>
              <a:defRPr sz="1300">
                <a:solidFill>
                  <a:schemeClr val="lt1"/>
                </a:solidFill>
              </a:defRPr>
            </a:lvl6pPr>
            <a:lvl7pPr lvl="6">
              <a:spcBef>
                <a:spcPts val="1600"/>
              </a:spcBef>
              <a:spcAft>
                <a:spcPts val="0"/>
              </a:spcAft>
              <a:buNone/>
              <a:defRPr sz="1300">
                <a:solidFill>
                  <a:schemeClr val="lt1"/>
                </a:solidFill>
              </a:defRPr>
            </a:lvl7pPr>
            <a:lvl8pPr lvl="7">
              <a:spcBef>
                <a:spcPts val="1600"/>
              </a:spcBef>
              <a:spcAft>
                <a:spcPts val="0"/>
              </a:spcAft>
              <a:buNone/>
              <a:defRPr sz="1300">
                <a:solidFill>
                  <a:schemeClr val="lt1"/>
                </a:solidFill>
              </a:defRPr>
            </a:lvl8pPr>
            <a:lvl9pPr lvl="8">
              <a:spcBef>
                <a:spcPts val="1600"/>
              </a:spcBef>
              <a:spcAft>
                <a:spcPts val="1600"/>
              </a:spcAft>
              <a:buNone/>
              <a:defRPr sz="1300">
                <a:solidFill>
                  <a:schemeClr val="lt1"/>
                </a:solidFill>
              </a:defRPr>
            </a:lvl9pPr>
          </a:lstStyle>
          <a:p/>
        </p:txBody>
      </p:sp>
      <p:sp>
        <p:nvSpPr>
          <p:cNvPr id="730" name="Google Shape;730;p30"/>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731" name="Google Shape;731;p30"/>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732" name="Google Shape;732;p30"/>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
    <p:spTree>
      <p:nvGrpSpPr>
        <p:cNvPr id="737" name="Shape 737"/>
        <p:cNvGrpSpPr/>
        <p:nvPr/>
      </p:nvGrpSpPr>
      <p:grpSpPr>
        <a:xfrm>
          <a:off x="0" y="0"/>
          <a:ext cx="0" cy="0"/>
          <a:chOff x="0" y="0"/>
          <a:chExt cx="0" cy="0"/>
        </a:xfrm>
      </p:grpSpPr>
      <p:sp>
        <p:nvSpPr>
          <p:cNvPr id="738" name="Google Shape;738;p31"/>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txBox="1"/>
          <p:nvPr>
            <p:ph idx="1" type="subTitle"/>
          </p:nvPr>
        </p:nvSpPr>
        <p:spPr>
          <a:xfrm>
            <a:off x="5962551" y="1289098"/>
            <a:ext cx="16713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40" name="Google Shape;740;p31"/>
          <p:cNvSpPr txBox="1"/>
          <p:nvPr>
            <p:ph idx="2" type="subTitle"/>
          </p:nvPr>
        </p:nvSpPr>
        <p:spPr>
          <a:xfrm>
            <a:off x="5962550" y="1636375"/>
            <a:ext cx="2371800" cy="676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741" name="Google Shape;741;p31"/>
          <p:cNvSpPr txBox="1"/>
          <p:nvPr>
            <p:ph idx="3" type="subTitle"/>
          </p:nvPr>
        </p:nvSpPr>
        <p:spPr>
          <a:xfrm>
            <a:off x="5962551" y="2312873"/>
            <a:ext cx="16713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42" name="Google Shape;742;p31"/>
          <p:cNvSpPr txBox="1"/>
          <p:nvPr>
            <p:ph idx="4" type="subTitle"/>
          </p:nvPr>
        </p:nvSpPr>
        <p:spPr>
          <a:xfrm>
            <a:off x="5962550" y="2660150"/>
            <a:ext cx="2371800" cy="676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743" name="Google Shape;743;p31"/>
          <p:cNvSpPr txBox="1"/>
          <p:nvPr>
            <p:ph idx="5" type="subTitle"/>
          </p:nvPr>
        </p:nvSpPr>
        <p:spPr>
          <a:xfrm>
            <a:off x="5962551" y="3336648"/>
            <a:ext cx="16713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44" name="Google Shape;744;p31"/>
          <p:cNvSpPr txBox="1"/>
          <p:nvPr>
            <p:ph idx="6" type="subTitle"/>
          </p:nvPr>
        </p:nvSpPr>
        <p:spPr>
          <a:xfrm>
            <a:off x="5962550" y="3683925"/>
            <a:ext cx="2371800" cy="676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745" name="Google Shape;745;p31"/>
          <p:cNvSpPr txBox="1"/>
          <p:nvPr>
            <p:ph idx="7" type="subTitle"/>
          </p:nvPr>
        </p:nvSpPr>
        <p:spPr>
          <a:xfrm>
            <a:off x="1529150" y="1289098"/>
            <a:ext cx="1671300" cy="347400"/>
          </a:xfrm>
          <a:prstGeom prst="rect">
            <a:avLst/>
          </a:prstGeom>
          <a:solidFill>
            <a:schemeClr val="accent1"/>
          </a:solidFill>
        </p:spPr>
        <p:txBody>
          <a:bodyPr anchorCtr="0" anchor="t" bIns="91425" lIns="91425" spcFirstLastPara="1" rIns="91425" wrap="square" tIns="91425">
            <a:noAutofit/>
          </a:bodyPr>
          <a:lstStyle>
            <a:lvl1pPr lvl="0" algn="r">
              <a:spcBef>
                <a:spcPts val="0"/>
              </a:spcBef>
              <a:spcAft>
                <a:spcPts val="0"/>
              </a:spcAft>
              <a:buNone/>
              <a:defRPr sz="1200">
                <a:solidFill>
                  <a:schemeClr val="accent4"/>
                </a:solidFill>
                <a:latin typeface="Krona One"/>
                <a:ea typeface="Krona One"/>
                <a:cs typeface="Krona One"/>
                <a:sym typeface="Krona One"/>
              </a:defRPr>
            </a:lvl1pPr>
            <a:lvl2pPr lvl="1" algn="r">
              <a:spcBef>
                <a:spcPts val="1600"/>
              </a:spcBef>
              <a:spcAft>
                <a:spcPts val="0"/>
              </a:spcAft>
              <a:buNone/>
              <a:defRPr sz="1200">
                <a:solidFill>
                  <a:schemeClr val="accent4"/>
                </a:solidFill>
                <a:latin typeface="Krona One"/>
                <a:ea typeface="Krona One"/>
                <a:cs typeface="Krona One"/>
                <a:sym typeface="Krona One"/>
              </a:defRPr>
            </a:lvl2pPr>
            <a:lvl3pPr lvl="2" algn="r">
              <a:spcBef>
                <a:spcPts val="1600"/>
              </a:spcBef>
              <a:spcAft>
                <a:spcPts val="0"/>
              </a:spcAft>
              <a:buNone/>
              <a:defRPr sz="1200">
                <a:solidFill>
                  <a:schemeClr val="accent4"/>
                </a:solidFill>
                <a:latin typeface="Krona One"/>
                <a:ea typeface="Krona One"/>
                <a:cs typeface="Krona One"/>
                <a:sym typeface="Krona One"/>
              </a:defRPr>
            </a:lvl3pPr>
            <a:lvl4pPr lvl="3" algn="r">
              <a:spcBef>
                <a:spcPts val="1600"/>
              </a:spcBef>
              <a:spcAft>
                <a:spcPts val="0"/>
              </a:spcAft>
              <a:buNone/>
              <a:defRPr sz="1200">
                <a:solidFill>
                  <a:schemeClr val="accent4"/>
                </a:solidFill>
                <a:latin typeface="Krona One"/>
                <a:ea typeface="Krona One"/>
                <a:cs typeface="Krona One"/>
                <a:sym typeface="Krona One"/>
              </a:defRPr>
            </a:lvl4pPr>
            <a:lvl5pPr lvl="4" algn="r">
              <a:spcBef>
                <a:spcPts val="1600"/>
              </a:spcBef>
              <a:spcAft>
                <a:spcPts val="0"/>
              </a:spcAft>
              <a:buNone/>
              <a:defRPr sz="1200">
                <a:solidFill>
                  <a:schemeClr val="accent4"/>
                </a:solidFill>
                <a:latin typeface="Krona One"/>
                <a:ea typeface="Krona One"/>
                <a:cs typeface="Krona One"/>
                <a:sym typeface="Krona One"/>
              </a:defRPr>
            </a:lvl5pPr>
            <a:lvl6pPr lvl="5" algn="r">
              <a:spcBef>
                <a:spcPts val="1600"/>
              </a:spcBef>
              <a:spcAft>
                <a:spcPts val="0"/>
              </a:spcAft>
              <a:buNone/>
              <a:defRPr sz="1200">
                <a:solidFill>
                  <a:schemeClr val="accent4"/>
                </a:solidFill>
                <a:latin typeface="Krona One"/>
                <a:ea typeface="Krona One"/>
                <a:cs typeface="Krona One"/>
                <a:sym typeface="Krona One"/>
              </a:defRPr>
            </a:lvl6pPr>
            <a:lvl7pPr lvl="6" algn="r">
              <a:spcBef>
                <a:spcPts val="1600"/>
              </a:spcBef>
              <a:spcAft>
                <a:spcPts val="0"/>
              </a:spcAft>
              <a:buNone/>
              <a:defRPr sz="1200">
                <a:solidFill>
                  <a:schemeClr val="accent4"/>
                </a:solidFill>
                <a:latin typeface="Krona One"/>
                <a:ea typeface="Krona One"/>
                <a:cs typeface="Krona One"/>
                <a:sym typeface="Krona One"/>
              </a:defRPr>
            </a:lvl7pPr>
            <a:lvl8pPr lvl="7" algn="r">
              <a:spcBef>
                <a:spcPts val="1600"/>
              </a:spcBef>
              <a:spcAft>
                <a:spcPts val="0"/>
              </a:spcAft>
              <a:buNone/>
              <a:defRPr sz="1200">
                <a:solidFill>
                  <a:schemeClr val="accent4"/>
                </a:solidFill>
                <a:latin typeface="Krona One"/>
                <a:ea typeface="Krona One"/>
                <a:cs typeface="Krona One"/>
                <a:sym typeface="Krona One"/>
              </a:defRPr>
            </a:lvl8pPr>
            <a:lvl9pPr lvl="8"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46" name="Google Shape;746;p31"/>
          <p:cNvSpPr txBox="1"/>
          <p:nvPr>
            <p:ph idx="8" type="subTitle"/>
          </p:nvPr>
        </p:nvSpPr>
        <p:spPr>
          <a:xfrm>
            <a:off x="828650" y="1636375"/>
            <a:ext cx="2371800" cy="676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300">
                <a:solidFill>
                  <a:schemeClr val="lt1"/>
                </a:solidFill>
              </a:defRPr>
            </a:lvl1pPr>
            <a:lvl2pPr lvl="1" algn="r">
              <a:lnSpc>
                <a:spcPct val="100000"/>
              </a:lnSpc>
              <a:spcBef>
                <a:spcPts val="0"/>
              </a:spcBef>
              <a:spcAft>
                <a:spcPts val="0"/>
              </a:spcAft>
              <a:buNone/>
              <a:defRPr sz="1300">
                <a:solidFill>
                  <a:schemeClr val="lt1"/>
                </a:solidFill>
              </a:defRPr>
            </a:lvl2pPr>
            <a:lvl3pPr lvl="2" algn="r">
              <a:lnSpc>
                <a:spcPct val="100000"/>
              </a:lnSpc>
              <a:spcBef>
                <a:spcPts val="0"/>
              </a:spcBef>
              <a:spcAft>
                <a:spcPts val="0"/>
              </a:spcAft>
              <a:buNone/>
              <a:defRPr sz="1300">
                <a:solidFill>
                  <a:schemeClr val="lt1"/>
                </a:solidFill>
              </a:defRPr>
            </a:lvl3pPr>
            <a:lvl4pPr lvl="3" algn="r">
              <a:lnSpc>
                <a:spcPct val="100000"/>
              </a:lnSpc>
              <a:spcBef>
                <a:spcPts val="0"/>
              </a:spcBef>
              <a:spcAft>
                <a:spcPts val="0"/>
              </a:spcAft>
              <a:buNone/>
              <a:defRPr sz="1300">
                <a:solidFill>
                  <a:schemeClr val="lt1"/>
                </a:solidFill>
              </a:defRPr>
            </a:lvl4pPr>
            <a:lvl5pPr lvl="4" algn="r">
              <a:lnSpc>
                <a:spcPct val="100000"/>
              </a:lnSpc>
              <a:spcBef>
                <a:spcPts val="0"/>
              </a:spcBef>
              <a:spcAft>
                <a:spcPts val="0"/>
              </a:spcAft>
              <a:buNone/>
              <a:defRPr sz="1300">
                <a:solidFill>
                  <a:schemeClr val="lt1"/>
                </a:solidFill>
              </a:defRPr>
            </a:lvl5pPr>
            <a:lvl6pPr lvl="5" algn="r">
              <a:lnSpc>
                <a:spcPct val="100000"/>
              </a:lnSpc>
              <a:spcBef>
                <a:spcPts val="0"/>
              </a:spcBef>
              <a:spcAft>
                <a:spcPts val="0"/>
              </a:spcAft>
              <a:buNone/>
              <a:defRPr sz="1300">
                <a:solidFill>
                  <a:schemeClr val="lt1"/>
                </a:solidFill>
              </a:defRPr>
            </a:lvl6pPr>
            <a:lvl7pPr lvl="6" algn="r">
              <a:lnSpc>
                <a:spcPct val="100000"/>
              </a:lnSpc>
              <a:spcBef>
                <a:spcPts val="0"/>
              </a:spcBef>
              <a:spcAft>
                <a:spcPts val="0"/>
              </a:spcAft>
              <a:buNone/>
              <a:defRPr sz="1300">
                <a:solidFill>
                  <a:schemeClr val="lt1"/>
                </a:solidFill>
              </a:defRPr>
            </a:lvl7pPr>
            <a:lvl8pPr lvl="7" algn="r">
              <a:lnSpc>
                <a:spcPct val="100000"/>
              </a:lnSpc>
              <a:spcBef>
                <a:spcPts val="0"/>
              </a:spcBef>
              <a:spcAft>
                <a:spcPts val="0"/>
              </a:spcAft>
              <a:buNone/>
              <a:defRPr sz="1300">
                <a:solidFill>
                  <a:schemeClr val="lt1"/>
                </a:solidFill>
              </a:defRPr>
            </a:lvl8pPr>
            <a:lvl9pPr lvl="8" algn="r">
              <a:lnSpc>
                <a:spcPct val="100000"/>
              </a:lnSpc>
              <a:spcBef>
                <a:spcPts val="0"/>
              </a:spcBef>
              <a:spcAft>
                <a:spcPts val="0"/>
              </a:spcAft>
              <a:buNone/>
              <a:defRPr sz="1300">
                <a:solidFill>
                  <a:schemeClr val="lt1"/>
                </a:solidFill>
              </a:defRPr>
            </a:lvl9pPr>
          </a:lstStyle>
          <a:p/>
        </p:txBody>
      </p:sp>
      <p:sp>
        <p:nvSpPr>
          <p:cNvPr id="747" name="Google Shape;747;p31"/>
          <p:cNvSpPr txBox="1"/>
          <p:nvPr>
            <p:ph idx="9" type="subTitle"/>
          </p:nvPr>
        </p:nvSpPr>
        <p:spPr>
          <a:xfrm>
            <a:off x="1529150" y="2312873"/>
            <a:ext cx="1671300" cy="347400"/>
          </a:xfrm>
          <a:prstGeom prst="rect">
            <a:avLst/>
          </a:prstGeom>
          <a:solidFill>
            <a:schemeClr val="accent1"/>
          </a:solidFill>
        </p:spPr>
        <p:txBody>
          <a:bodyPr anchorCtr="0" anchor="t" bIns="91425" lIns="91425" spcFirstLastPara="1" rIns="91425" wrap="square" tIns="91425">
            <a:noAutofit/>
          </a:bodyPr>
          <a:lstStyle>
            <a:lvl1pPr lvl="0" algn="r">
              <a:spcBef>
                <a:spcPts val="0"/>
              </a:spcBef>
              <a:spcAft>
                <a:spcPts val="0"/>
              </a:spcAft>
              <a:buNone/>
              <a:defRPr sz="1200">
                <a:solidFill>
                  <a:schemeClr val="accent4"/>
                </a:solidFill>
                <a:latin typeface="Krona One"/>
                <a:ea typeface="Krona One"/>
                <a:cs typeface="Krona One"/>
                <a:sym typeface="Krona One"/>
              </a:defRPr>
            </a:lvl1pPr>
            <a:lvl2pPr lvl="1" algn="r">
              <a:spcBef>
                <a:spcPts val="1600"/>
              </a:spcBef>
              <a:spcAft>
                <a:spcPts val="0"/>
              </a:spcAft>
              <a:buNone/>
              <a:defRPr sz="1200">
                <a:solidFill>
                  <a:schemeClr val="accent4"/>
                </a:solidFill>
                <a:latin typeface="Krona One"/>
                <a:ea typeface="Krona One"/>
                <a:cs typeface="Krona One"/>
                <a:sym typeface="Krona One"/>
              </a:defRPr>
            </a:lvl2pPr>
            <a:lvl3pPr lvl="2" algn="r">
              <a:spcBef>
                <a:spcPts val="1600"/>
              </a:spcBef>
              <a:spcAft>
                <a:spcPts val="0"/>
              </a:spcAft>
              <a:buNone/>
              <a:defRPr sz="1200">
                <a:solidFill>
                  <a:schemeClr val="accent4"/>
                </a:solidFill>
                <a:latin typeface="Krona One"/>
                <a:ea typeface="Krona One"/>
                <a:cs typeface="Krona One"/>
                <a:sym typeface="Krona One"/>
              </a:defRPr>
            </a:lvl3pPr>
            <a:lvl4pPr lvl="3" algn="r">
              <a:spcBef>
                <a:spcPts val="1600"/>
              </a:spcBef>
              <a:spcAft>
                <a:spcPts val="0"/>
              </a:spcAft>
              <a:buNone/>
              <a:defRPr sz="1200">
                <a:solidFill>
                  <a:schemeClr val="accent4"/>
                </a:solidFill>
                <a:latin typeface="Krona One"/>
                <a:ea typeface="Krona One"/>
                <a:cs typeface="Krona One"/>
                <a:sym typeface="Krona One"/>
              </a:defRPr>
            </a:lvl4pPr>
            <a:lvl5pPr lvl="4" algn="r">
              <a:spcBef>
                <a:spcPts val="1600"/>
              </a:spcBef>
              <a:spcAft>
                <a:spcPts val="0"/>
              </a:spcAft>
              <a:buNone/>
              <a:defRPr sz="1200">
                <a:solidFill>
                  <a:schemeClr val="accent4"/>
                </a:solidFill>
                <a:latin typeface="Krona One"/>
                <a:ea typeface="Krona One"/>
                <a:cs typeface="Krona One"/>
                <a:sym typeface="Krona One"/>
              </a:defRPr>
            </a:lvl5pPr>
            <a:lvl6pPr lvl="5" algn="r">
              <a:spcBef>
                <a:spcPts val="1600"/>
              </a:spcBef>
              <a:spcAft>
                <a:spcPts val="0"/>
              </a:spcAft>
              <a:buNone/>
              <a:defRPr sz="1200">
                <a:solidFill>
                  <a:schemeClr val="accent4"/>
                </a:solidFill>
                <a:latin typeface="Krona One"/>
                <a:ea typeface="Krona One"/>
                <a:cs typeface="Krona One"/>
                <a:sym typeface="Krona One"/>
              </a:defRPr>
            </a:lvl6pPr>
            <a:lvl7pPr lvl="6" algn="r">
              <a:spcBef>
                <a:spcPts val="1600"/>
              </a:spcBef>
              <a:spcAft>
                <a:spcPts val="0"/>
              </a:spcAft>
              <a:buNone/>
              <a:defRPr sz="1200">
                <a:solidFill>
                  <a:schemeClr val="accent4"/>
                </a:solidFill>
                <a:latin typeface="Krona One"/>
                <a:ea typeface="Krona One"/>
                <a:cs typeface="Krona One"/>
                <a:sym typeface="Krona One"/>
              </a:defRPr>
            </a:lvl7pPr>
            <a:lvl8pPr lvl="7" algn="r">
              <a:spcBef>
                <a:spcPts val="1600"/>
              </a:spcBef>
              <a:spcAft>
                <a:spcPts val="0"/>
              </a:spcAft>
              <a:buNone/>
              <a:defRPr sz="1200">
                <a:solidFill>
                  <a:schemeClr val="accent4"/>
                </a:solidFill>
                <a:latin typeface="Krona One"/>
                <a:ea typeface="Krona One"/>
                <a:cs typeface="Krona One"/>
                <a:sym typeface="Krona One"/>
              </a:defRPr>
            </a:lvl8pPr>
            <a:lvl9pPr lvl="8"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48" name="Google Shape;748;p31"/>
          <p:cNvSpPr txBox="1"/>
          <p:nvPr>
            <p:ph idx="13" type="subTitle"/>
          </p:nvPr>
        </p:nvSpPr>
        <p:spPr>
          <a:xfrm>
            <a:off x="828650" y="2660150"/>
            <a:ext cx="2371800" cy="676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300">
                <a:solidFill>
                  <a:schemeClr val="lt1"/>
                </a:solidFill>
              </a:defRPr>
            </a:lvl1pPr>
            <a:lvl2pPr lvl="1" algn="r">
              <a:lnSpc>
                <a:spcPct val="100000"/>
              </a:lnSpc>
              <a:spcBef>
                <a:spcPts val="0"/>
              </a:spcBef>
              <a:spcAft>
                <a:spcPts val="0"/>
              </a:spcAft>
              <a:buNone/>
              <a:defRPr sz="1300">
                <a:solidFill>
                  <a:schemeClr val="lt1"/>
                </a:solidFill>
              </a:defRPr>
            </a:lvl2pPr>
            <a:lvl3pPr lvl="2" algn="r">
              <a:lnSpc>
                <a:spcPct val="100000"/>
              </a:lnSpc>
              <a:spcBef>
                <a:spcPts val="0"/>
              </a:spcBef>
              <a:spcAft>
                <a:spcPts val="0"/>
              </a:spcAft>
              <a:buNone/>
              <a:defRPr sz="1300">
                <a:solidFill>
                  <a:schemeClr val="lt1"/>
                </a:solidFill>
              </a:defRPr>
            </a:lvl3pPr>
            <a:lvl4pPr lvl="3" algn="r">
              <a:lnSpc>
                <a:spcPct val="100000"/>
              </a:lnSpc>
              <a:spcBef>
                <a:spcPts val="0"/>
              </a:spcBef>
              <a:spcAft>
                <a:spcPts val="0"/>
              </a:spcAft>
              <a:buNone/>
              <a:defRPr sz="1300">
                <a:solidFill>
                  <a:schemeClr val="lt1"/>
                </a:solidFill>
              </a:defRPr>
            </a:lvl4pPr>
            <a:lvl5pPr lvl="4" algn="r">
              <a:lnSpc>
                <a:spcPct val="100000"/>
              </a:lnSpc>
              <a:spcBef>
                <a:spcPts val="0"/>
              </a:spcBef>
              <a:spcAft>
                <a:spcPts val="0"/>
              </a:spcAft>
              <a:buNone/>
              <a:defRPr sz="1300">
                <a:solidFill>
                  <a:schemeClr val="lt1"/>
                </a:solidFill>
              </a:defRPr>
            </a:lvl5pPr>
            <a:lvl6pPr lvl="5" algn="r">
              <a:lnSpc>
                <a:spcPct val="100000"/>
              </a:lnSpc>
              <a:spcBef>
                <a:spcPts val="0"/>
              </a:spcBef>
              <a:spcAft>
                <a:spcPts val="0"/>
              </a:spcAft>
              <a:buNone/>
              <a:defRPr sz="1300">
                <a:solidFill>
                  <a:schemeClr val="lt1"/>
                </a:solidFill>
              </a:defRPr>
            </a:lvl6pPr>
            <a:lvl7pPr lvl="6" algn="r">
              <a:lnSpc>
                <a:spcPct val="100000"/>
              </a:lnSpc>
              <a:spcBef>
                <a:spcPts val="0"/>
              </a:spcBef>
              <a:spcAft>
                <a:spcPts val="0"/>
              </a:spcAft>
              <a:buNone/>
              <a:defRPr sz="1300">
                <a:solidFill>
                  <a:schemeClr val="lt1"/>
                </a:solidFill>
              </a:defRPr>
            </a:lvl7pPr>
            <a:lvl8pPr lvl="7" algn="r">
              <a:lnSpc>
                <a:spcPct val="100000"/>
              </a:lnSpc>
              <a:spcBef>
                <a:spcPts val="0"/>
              </a:spcBef>
              <a:spcAft>
                <a:spcPts val="0"/>
              </a:spcAft>
              <a:buNone/>
              <a:defRPr sz="1300">
                <a:solidFill>
                  <a:schemeClr val="lt1"/>
                </a:solidFill>
              </a:defRPr>
            </a:lvl8pPr>
            <a:lvl9pPr lvl="8" algn="r">
              <a:lnSpc>
                <a:spcPct val="100000"/>
              </a:lnSpc>
              <a:spcBef>
                <a:spcPts val="0"/>
              </a:spcBef>
              <a:spcAft>
                <a:spcPts val="0"/>
              </a:spcAft>
              <a:buNone/>
              <a:defRPr sz="1300">
                <a:solidFill>
                  <a:schemeClr val="lt1"/>
                </a:solidFill>
              </a:defRPr>
            </a:lvl9pPr>
          </a:lstStyle>
          <a:p/>
        </p:txBody>
      </p:sp>
      <p:sp>
        <p:nvSpPr>
          <p:cNvPr id="749" name="Google Shape;749;p31"/>
          <p:cNvSpPr txBox="1"/>
          <p:nvPr>
            <p:ph idx="14" type="subTitle"/>
          </p:nvPr>
        </p:nvSpPr>
        <p:spPr>
          <a:xfrm>
            <a:off x="1529150" y="3336648"/>
            <a:ext cx="1671300" cy="347400"/>
          </a:xfrm>
          <a:prstGeom prst="rect">
            <a:avLst/>
          </a:prstGeom>
          <a:solidFill>
            <a:schemeClr val="accent1"/>
          </a:solidFill>
        </p:spPr>
        <p:txBody>
          <a:bodyPr anchorCtr="0" anchor="t" bIns="91425" lIns="91425" spcFirstLastPara="1" rIns="91425" wrap="square" tIns="91425">
            <a:noAutofit/>
          </a:bodyPr>
          <a:lstStyle>
            <a:lvl1pPr lvl="0" algn="r">
              <a:spcBef>
                <a:spcPts val="0"/>
              </a:spcBef>
              <a:spcAft>
                <a:spcPts val="0"/>
              </a:spcAft>
              <a:buNone/>
              <a:defRPr sz="1200">
                <a:solidFill>
                  <a:schemeClr val="accent4"/>
                </a:solidFill>
                <a:latin typeface="Krona One"/>
                <a:ea typeface="Krona One"/>
                <a:cs typeface="Krona One"/>
                <a:sym typeface="Krona One"/>
              </a:defRPr>
            </a:lvl1pPr>
            <a:lvl2pPr lvl="1" algn="r">
              <a:spcBef>
                <a:spcPts val="1600"/>
              </a:spcBef>
              <a:spcAft>
                <a:spcPts val="0"/>
              </a:spcAft>
              <a:buNone/>
              <a:defRPr sz="1200">
                <a:solidFill>
                  <a:schemeClr val="accent4"/>
                </a:solidFill>
                <a:latin typeface="Krona One"/>
                <a:ea typeface="Krona One"/>
                <a:cs typeface="Krona One"/>
                <a:sym typeface="Krona One"/>
              </a:defRPr>
            </a:lvl2pPr>
            <a:lvl3pPr lvl="2" algn="r">
              <a:spcBef>
                <a:spcPts val="1600"/>
              </a:spcBef>
              <a:spcAft>
                <a:spcPts val="0"/>
              </a:spcAft>
              <a:buNone/>
              <a:defRPr sz="1200">
                <a:solidFill>
                  <a:schemeClr val="accent4"/>
                </a:solidFill>
                <a:latin typeface="Krona One"/>
                <a:ea typeface="Krona One"/>
                <a:cs typeface="Krona One"/>
                <a:sym typeface="Krona One"/>
              </a:defRPr>
            </a:lvl3pPr>
            <a:lvl4pPr lvl="3" algn="r">
              <a:spcBef>
                <a:spcPts val="1600"/>
              </a:spcBef>
              <a:spcAft>
                <a:spcPts val="0"/>
              </a:spcAft>
              <a:buNone/>
              <a:defRPr sz="1200">
                <a:solidFill>
                  <a:schemeClr val="accent4"/>
                </a:solidFill>
                <a:latin typeface="Krona One"/>
                <a:ea typeface="Krona One"/>
                <a:cs typeface="Krona One"/>
                <a:sym typeface="Krona One"/>
              </a:defRPr>
            </a:lvl4pPr>
            <a:lvl5pPr lvl="4" algn="r">
              <a:spcBef>
                <a:spcPts val="1600"/>
              </a:spcBef>
              <a:spcAft>
                <a:spcPts val="0"/>
              </a:spcAft>
              <a:buNone/>
              <a:defRPr sz="1200">
                <a:solidFill>
                  <a:schemeClr val="accent4"/>
                </a:solidFill>
                <a:latin typeface="Krona One"/>
                <a:ea typeface="Krona One"/>
                <a:cs typeface="Krona One"/>
                <a:sym typeface="Krona One"/>
              </a:defRPr>
            </a:lvl5pPr>
            <a:lvl6pPr lvl="5" algn="r">
              <a:spcBef>
                <a:spcPts val="1600"/>
              </a:spcBef>
              <a:spcAft>
                <a:spcPts val="0"/>
              </a:spcAft>
              <a:buNone/>
              <a:defRPr sz="1200">
                <a:solidFill>
                  <a:schemeClr val="accent4"/>
                </a:solidFill>
                <a:latin typeface="Krona One"/>
                <a:ea typeface="Krona One"/>
                <a:cs typeface="Krona One"/>
                <a:sym typeface="Krona One"/>
              </a:defRPr>
            </a:lvl6pPr>
            <a:lvl7pPr lvl="6" algn="r">
              <a:spcBef>
                <a:spcPts val="1600"/>
              </a:spcBef>
              <a:spcAft>
                <a:spcPts val="0"/>
              </a:spcAft>
              <a:buNone/>
              <a:defRPr sz="1200">
                <a:solidFill>
                  <a:schemeClr val="accent4"/>
                </a:solidFill>
                <a:latin typeface="Krona One"/>
                <a:ea typeface="Krona One"/>
                <a:cs typeface="Krona One"/>
                <a:sym typeface="Krona One"/>
              </a:defRPr>
            </a:lvl7pPr>
            <a:lvl8pPr lvl="7" algn="r">
              <a:spcBef>
                <a:spcPts val="1600"/>
              </a:spcBef>
              <a:spcAft>
                <a:spcPts val="0"/>
              </a:spcAft>
              <a:buNone/>
              <a:defRPr sz="1200">
                <a:solidFill>
                  <a:schemeClr val="accent4"/>
                </a:solidFill>
                <a:latin typeface="Krona One"/>
                <a:ea typeface="Krona One"/>
                <a:cs typeface="Krona One"/>
                <a:sym typeface="Krona One"/>
              </a:defRPr>
            </a:lvl8pPr>
            <a:lvl9pPr lvl="8"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750" name="Google Shape;750;p31"/>
          <p:cNvSpPr txBox="1"/>
          <p:nvPr>
            <p:ph idx="15" type="subTitle"/>
          </p:nvPr>
        </p:nvSpPr>
        <p:spPr>
          <a:xfrm>
            <a:off x="828650" y="3683925"/>
            <a:ext cx="2371800" cy="676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300">
                <a:solidFill>
                  <a:schemeClr val="lt1"/>
                </a:solidFill>
              </a:defRPr>
            </a:lvl1pPr>
            <a:lvl2pPr lvl="1" algn="r">
              <a:lnSpc>
                <a:spcPct val="100000"/>
              </a:lnSpc>
              <a:spcBef>
                <a:spcPts val="0"/>
              </a:spcBef>
              <a:spcAft>
                <a:spcPts val="0"/>
              </a:spcAft>
              <a:buNone/>
              <a:defRPr sz="1300">
                <a:solidFill>
                  <a:schemeClr val="lt1"/>
                </a:solidFill>
              </a:defRPr>
            </a:lvl2pPr>
            <a:lvl3pPr lvl="2" algn="r">
              <a:lnSpc>
                <a:spcPct val="100000"/>
              </a:lnSpc>
              <a:spcBef>
                <a:spcPts val="0"/>
              </a:spcBef>
              <a:spcAft>
                <a:spcPts val="0"/>
              </a:spcAft>
              <a:buNone/>
              <a:defRPr sz="1300">
                <a:solidFill>
                  <a:schemeClr val="lt1"/>
                </a:solidFill>
              </a:defRPr>
            </a:lvl3pPr>
            <a:lvl4pPr lvl="3" algn="r">
              <a:lnSpc>
                <a:spcPct val="100000"/>
              </a:lnSpc>
              <a:spcBef>
                <a:spcPts val="0"/>
              </a:spcBef>
              <a:spcAft>
                <a:spcPts val="0"/>
              </a:spcAft>
              <a:buNone/>
              <a:defRPr sz="1300">
                <a:solidFill>
                  <a:schemeClr val="lt1"/>
                </a:solidFill>
              </a:defRPr>
            </a:lvl4pPr>
            <a:lvl5pPr lvl="4" algn="r">
              <a:lnSpc>
                <a:spcPct val="100000"/>
              </a:lnSpc>
              <a:spcBef>
                <a:spcPts val="0"/>
              </a:spcBef>
              <a:spcAft>
                <a:spcPts val="0"/>
              </a:spcAft>
              <a:buNone/>
              <a:defRPr sz="1300">
                <a:solidFill>
                  <a:schemeClr val="lt1"/>
                </a:solidFill>
              </a:defRPr>
            </a:lvl5pPr>
            <a:lvl6pPr lvl="5" algn="r">
              <a:lnSpc>
                <a:spcPct val="100000"/>
              </a:lnSpc>
              <a:spcBef>
                <a:spcPts val="0"/>
              </a:spcBef>
              <a:spcAft>
                <a:spcPts val="0"/>
              </a:spcAft>
              <a:buNone/>
              <a:defRPr sz="1300">
                <a:solidFill>
                  <a:schemeClr val="lt1"/>
                </a:solidFill>
              </a:defRPr>
            </a:lvl6pPr>
            <a:lvl7pPr lvl="6" algn="r">
              <a:lnSpc>
                <a:spcPct val="100000"/>
              </a:lnSpc>
              <a:spcBef>
                <a:spcPts val="0"/>
              </a:spcBef>
              <a:spcAft>
                <a:spcPts val="0"/>
              </a:spcAft>
              <a:buNone/>
              <a:defRPr sz="1300">
                <a:solidFill>
                  <a:schemeClr val="lt1"/>
                </a:solidFill>
              </a:defRPr>
            </a:lvl7pPr>
            <a:lvl8pPr lvl="7" algn="r">
              <a:lnSpc>
                <a:spcPct val="100000"/>
              </a:lnSpc>
              <a:spcBef>
                <a:spcPts val="0"/>
              </a:spcBef>
              <a:spcAft>
                <a:spcPts val="0"/>
              </a:spcAft>
              <a:buNone/>
              <a:defRPr sz="1300">
                <a:solidFill>
                  <a:schemeClr val="lt1"/>
                </a:solidFill>
              </a:defRPr>
            </a:lvl8pPr>
            <a:lvl9pPr lvl="8" algn="r">
              <a:lnSpc>
                <a:spcPct val="100000"/>
              </a:lnSpc>
              <a:spcBef>
                <a:spcPts val="0"/>
              </a:spcBef>
              <a:spcAft>
                <a:spcPts val="0"/>
              </a:spcAft>
              <a:buNone/>
              <a:defRPr sz="1300">
                <a:solidFill>
                  <a:schemeClr val="lt1"/>
                </a:solidFill>
              </a:defRPr>
            </a:lvl9pPr>
          </a:lstStyle>
          <a:p/>
        </p:txBody>
      </p:sp>
      <p:sp>
        <p:nvSpPr>
          <p:cNvPr id="751" name="Google Shape;751;p31"/>
          <p:cNvSpPr txBox="1"/>
          <p:nvPr>
            <p:ph hasCustomPrompt="1" type="title"/>
          </p:nvPr>
        </p:nvSpPr>
        <p:spPr>
          <a:xfrm>
            <a:off x="3310000" y="134835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2" name="Google Shape;752;p31"/>
          <p:cNvSpPr txBox="1"/>
          <p:nvPr>
            <p:ph hasCustomPrompt="1" idx="16" type="title"/>
          </p:nvPr>
        </p:nvSpPr>
        <p:spPr>
          <a:xfrm>
            <a:off x="3310000" y="2430675"/>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3" name="Google Shape;753;p31"/>
          <p:cNvSpPr txBox="1"/>
          <p:nvPr>
            <p:ph hasCustomPrompt="1" idx="17" type="title"/>
          </p:nvPr>
        </p:nvSpPr>
        <p:spPr>
          <a:xfrm>
            <a:off x="3310000" y="3448225"/>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4" name="Google Shape;754;p31"/>
          <p:cNvSpPr txBox="1"/>
          <p:nvPr>
            <p:ph hasCustomPrompt="1" idx="18" type="title"/>
          </p:nvPr>
        </p:nvSpPr>
        <p:spPr>
          <a:xfrm>
            <a:off x="4648175" y="134835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5" name="Google Shape;755;p31"/>
          <p:cNvSpPr txBox="1"/>
          <p:nvPr>
            <p:ph hasCustomPrompt="1" idx="19" type="title"/>
          </p:nvPr>
        </p:nvSpPr>
        <p:spPr>
          <a:xfrm>
            <a:off x="4648175" y="2430675"/>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6" name="Google Shape;756;p31"/>
          <p:cNvSpPr txBox="1"/>
          <p:nvPr>
            <p:ph hasCustomPrompt="1" idx="20" type="title"/>
          </p:nvPr>
        </p:nvSpPr>
        <p:spPr>
          <a:xfrm>
            <a:off x="4648175" y="3448225"/>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7" name="Google Shape;757;p31"/>
          <p:cNvSpPr txBox="1"/>
          <p:nvPr>
            <p:ph idx="21"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8" name="Shape 758"/>
        <p:cNvGrpSpPr/>
        <p:nvPr/>
      </p:nvGrpSpPr>
      <p:grpSpPr>
        <a:xfrm>
          <a:off x="0" y="0"/>
          <a:ext cx="0" cy="0"/>
          <a:chOff x="0" y="0"/>
          <a:chExt cx="0" cy="0"/>
        </a:xfrm>
      </p:grpSpPr>
      <p:sp>
        <p:nvSpPr>
          <p:cNvPr id="759" name="Google Shape;759;p32"/>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latin typeface="Krona One"/>
                <a:ea typeface="Krona One"/>
                <a:cs typeface="Krona One"/>
                <a:sym typeface="Krona One"/>
              </a:defRPr>
            </a:lvl1pPr>
            <a:lvl2pPr lvl="1">
              <a:lnSpc>
                <a:spcPct val="100000"/>
              </a:lnSpc>
              <a:spcBef>
                <a:spcPts val="0"/>
              </a:spcBef>
              <a:spcAft>
                <a:spcPts val="0"/>
              </a:spcAft>
              <a:buNone/>
              <a:defRPr>
                <a:solidFill>
                  <a:schemeClr val="lt1"/>
                </a:solidFill>
                <a:latin typeface="Krona One"/>
                <a:ea typeface="Krona One"/>
                <a:cs typeface="Krona One"/>
                <a:sym typeface="Krona One"/>
              </a:defRPr>
            </a:lvl2pPr>
            <a:lvl3pPr lvl="2">
              <a:lnSpc>
                <a:spcPct val="100000"/>
              </a:lnSpc>
              <a:spcBef>
                <a:spcPts val="0"/>
              </a:spcBef>
              <a:spcAft>
                <a:spcPts val="0"/>
              </a:spcAft>
              <a:buNone/>
              <a:defRPr>
                <a:solidFill>
                  <a:schemeClr val="lt1"/>
                </a:solidFill>
                <a:latin typeface="Krona One"/>
                <a:ea typeface="Krona One"/>
                <a:cs typeface="Krona One"/>
                <a:sym typeface="Krona One"/>
              </a:defRPr>
            </a:lvl3pPr>
            <a:lvl4pPr lvl="3">
              <a:lnSpc>
                <a:spcPct val="100000"/>
              </a:lnSpc>
              <a:spcBef>
                <a:spcPts val="0"/>
              </a:spcBef>
              <a:spcAft>
                <a:spcPts val="0"/>
              </a:spcAft>
              <a:buNone/>
              <a:defRPr>
                <a:solidFill>
                  <a:schemeClr val="lt1"/>
                </a:solidFill>
                <a:latin typeface="Krona One"/>
                <a:ea typeface="Krona One"/>
                <a:cs typeface="Krona One"/>
                <a:sym typeface="Krona One"/>
              </a:defRPr>
            </a:lvl4pPr>
            <a:lvl5pPr lvl="4">
              <a:lnSpc>
                <a:spcPct val="100000"/>
              </a:lnSpc>
              <a:spcBef>
                <a:spcPts val="0"/>
              </a:spcBef>
              <a:spcAft>
                <a:spcPts val="0"/>
              </a:spcAft>
              <a:buNone/>
              <a:defRPr>
                <a:solidFill>
                  <a:schemeClr val="lt1"/>
                </a:solidFill>
                <a:latin typeface="Krona One"/>
                <a:ea typeface="Krona One"/>
                <a:cs typeface="Krona One"/>
                <a:sym typeface="Krona One"/>
              </a:defRPr>
            </a:lvl5pPr>
            <a:lvl6pPr lvl="5">
              <a:lnSpc>
                <a:spcPct val="100000"/>
              </a:lnSpc>
              <a:spcBef>
                <a:spcPts val="0"/>
              </a:spcBef>
              <a:spcAft>
                <a:spcPts val="0"/>
              </a:spcAft>
              <a:buNone/>
              <a:defRPr>
                <a:solidFill>
                  <a:schemeClr val="lt1"/>
                </a:solidFill>
                <a:latin typeface="Krona One"/>
                <a:ea typeface="Krona One"/>
                <a:cs typeface="Krona One"/>
                <a:sym typeface="Krona One"/>
              </a:defRPr>
            </a:lvl6pPr>
            <a:lvl7pPr lvl="6">
              <a:lnSpc>
                <a:spcPct val="100000"/>
              </a:lnSpc>
              <a:spcBef>
                <a:spcPts val="0"/>
              </a:spcBef>
              <a:spcAft>
                <a:spcPts val="0"/>
              </a:spcAft>
              <a:buNone/>
              <a:defRPr>
                <a:solidFill>
                  <a:schemeClr val="lt1"/>
                </a:solidFill>
                <a:latin typeface="Krona One"/>
                <a:ea typeface="Krona One"/>
                <a:cs typeface="Krona One"/>
                <a:sym typeface="Krona One"/>
              </a:defRPr>
            </a:lvl7pPr>
            <a:lvl8pPr lvl="7">
              <a:lnSpc>
                <a:spcPct val="100000"/>
              </a:lnSpc>
              <a:spcBef>
                <a:spcPts val="0"/>
              </a:spcBef>
              <a:spcAft>
                <a:spcPts val="0"/>
              </a:spcAft>
              <a:buNone/>
              <a:defRPr>
                <a:solidFill>
                  <a:schemeClr val="lt1"/>
                </a:solidFill>
                <a:latin typeface="Krona One"/>
                <a:ea typeface="Krona One"/>
                <a:cs typeface="Krona One"/>
                <a:sym typeface="Krona One"/>
              </a:defRPr>
            </a:lvl8pPr>
            <a:lvl9pPr lvl="8">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61" name="Google Shape;761;p32"/>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latin typeface="Krona One"/>
                <a:ea typeface="Krona One"/>
                <a:cs typeface="Krona One"/>
                <a:sym typeface="Krona One"/>
              </a:defRPr>
            </a:lvl1pPr>
            <a:lvl2pPr lvl="1">
              <a:lnSpc>
                <a:spcPct val="100000"/>
              </a:lnSpc>
              <a:spcBef>
                <a:spcPts val="0"/>
              </a:spcBef>
              <a:spcAft>
                <a:spcPts val="0"/>
              </a:spcAft>
              <a:buNone/>
              <a:defRPr>
                <a:solidFill>
                  <a:schemeClr val="lt1"/>
                </a:solidFill>
                <a:latin typeface="Krona One"/>
                <a:ea typeface="Krona One"/>
                <a:cs typeface="Krona One"/>
                <a:sym typeface="Krona One"/>
              </a:defRPr>
            </a:lvl2pPr>
            <a:lvl3pPr lvl="2">
              <a:lnSpc>
                <a:spcPct val="100000"/>
              </a:lnSpc>
              <a:spcBef>
                <a:spcPts val="0"/>
              </a:spcBef>
              <a:spcAft>
                <a:spcPts val="0"/>
              </a:spcAft>
              <a:buNone/>
              <a:defRPr>
                <a:solidFill>
                  <a:schemeClr val="lt1"/>
                </a:solidFill>
                <a:latin typeface="Krona One"/>
                <a:ea typeface="Krona One"/>
                <a:cs typeface="Krona One"/>
                <a:sym typeface="Krona One"/>
              </a:defRPr>
            </a:lvl3pPr>
            <a:lvl4pPr lvl="3">
              <a:lnSpc>
                <a:spcPct val="100000"/>
              </a:lnSpc>
              <a:spcBef>
                <a:spcPts val="0"/>
              </a:spcBef>
              <a:spcAft>
                <a:spcPts val="0"/>
              </a:spcAft>
              <a:buNone/>
              <a:defRPr>
                <a:solidFill>
                  <a:schemeClr val="lt1"/>
                </a:solidFill>
                <a:latin typeface="Krona One"/>
                <a:ea typeface="Krona One"/>
                <a:cs typeface="Krona One"/>
                <a:sym typeface="Krona One"/>
              </a:defRPr>
            </a:lvl4pPr>
            <a:lvl5pPr lvl="4">
              <a:lnSpc>
                <a:spcPct val="100000"/>
              </a:lnSpc>
              <a:spcBef>
                <a:spcPts val="0"/>
              </a:spcBef>
              <a:spcAft>
                <a:spcPts val="0"/>
              </a:spcAft>
              <a:buNone/>
              <a:defRPr>
                <a:solidFill>
                  <a:schemeClr val="lt1"/>
                </a:solidFill>
                <a:latin typeface="Krona One"/>
                <a:ea typeface="Krona One"/>
                <a:cs typeface="Krona One"/>
                <a:sym typeface="Krona One"/>
              </a:defRPr>
            </a:lvl5pPr>
            <a:lvl6pPr lvl="5">
              <a:lnSpc>
                <a:spcPct val="100000"/>
              </a:lnSpc>
              <a:spcBef>
                <a:spcPts val="0"/>
              </a:spcBef>
              <a:spcAft>
                <a:spcPts val="0"/>
              </a:spcAft>
              <a:buNone/>
              <a:defRPr>
                <a:solidFill>
                  <a:schemeClr val="lt1"/>
                </a:solidFill>
                <a:latin typeface="Krona One"/>
                <a:ea typeface="Krona One"/>
                <a:cs typeface="Krona One"/>
                <a:sym typeface="Krona One"/>
              </a:defRPr>
            </a:lvl6pPr>
            <a:lvl7pPr lvl="6">
              <a:lnSpc>
                <a:spcPct val="100000"/>
              </a:lnSpc>
              <a:spcBef>
                <a:spcPts val="0"/>
              </a:spcBef>
              <a:spcAft>
                <a:spcPts val="0"/>
              </a:spcAft>
              <a:buNone/>
              <a:defRPr>
                <a:solidFill>
                  <a:schemeClr val="lt1"/>
                </a:solidFill>
                <a:latin typeface="Krona One"/>
                <a:ea typeface="Krona One"/>
                <a:cs typeface="Krona One"/>
                <a:sym typeface="Krona One"/>
              </a:defRPr>
            </a:lvl7pPr>
            <a:lvl8pPr lvl="7">
              <a:lnSpc>
                <a:spcPct val="100000"/>
              </a:lnSpc>
              <a:spcBef>
                <a:spcPts val="0"/>
              </a:spcBef>
              <a:spcAft>
                <a:spcPts val="0"/>
              </a:spcAft>
              <a:buNone/>
              <a:defRPr>
                <a:solidFill>
                  <a:schemeClr val="lt1"/>
                </a:solidFill>
                <a:latin typeface="Krona One"/>
                <a:ea typeface="Krona One"/>
                <a:cs typeface="Krona One"/>
                <a:sym typeface="Krona One"/>
              </a:defRPr>
            </a:lvl8pPr>
            <a:lvl9pPr lvl="8">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62" name="Google Shape;762;p32"/>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763" name="Google Shape;763;p32"/>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764" name="Google Shape;764;p32"/>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latin typeface="Krona One"/>
                <a:ea typeface="Krona One"/>
                <a:cs typeface="Krona One"/>
                <a:sym typeface="Krona One"/>
              </a:defRPr>
            </a:lvl1pPr>
            <a:lvl2pPr lvl="1">
              <a:lnSpc>
                <a:spcPct val="100000"/>
              </a:lnSpc>
              <a:spcBef>
                <a:spcPts val="0"/>
              </a:spcBef>
              <a:spcAft>
                <a:spcPts val="0"/>
              </a:spcAft>
              <a:buNone/>
              <a:defRPr>
                <a:solidFill>
                  <a:schemeClr val="lt1"/>
                </a:solidFill>
                <a:latin typeface="Krona One"/>
                <a:ea typeface="Krona One"/>
                <a:cs typeface="Krona One"/>
                <a:sym typeface="Krona One"/>
              </a:defRPr>
            </a:lvl2pPr>
            <a:lvl3pPr lvl="2">
              <a:lnSpc>
                <a:spcPct val="100000"/>
              </a:lnSpc>
              <a:spcBef>
                <a:spcPts val="0"/>
              </a:spcBef>
              <a:spcAft>
                <a:spcPts val="0"/>
              </a:spcAft>
              <a:buNone/>
              <a:defRPr>
                <a:solidFill>
                  <a:schemeClr val="lt1"/>
                </a:solidFill>
                <a:latin typeface="Krona One"/>
                <a:ea typeface="Krona One"/>
                <a:cs typeface="Krona One"/>
                <a:sym typeface="Krona One"/>
              </a:defRPr>
            </a:lvl3pPr>
            <a:lvl4pPr lvl="3">
              <a:lnSpc>
                <a:spcPct val="100000"/>
              </a:lnSpc>
              <a:spcBef>
                <a:spcPts val="0"/>
              </a:spcBef>
              <a:spcAft>
                <a:spcPts val="0"/>
              </a:spcAft>
              <a:buNone/>
              <a:defRPr>
                <a:solidFill>
                  <a:schemeClr val="lt1"/>
                </a:solidFill>
                <a:latin typeface="Krona One"/>
                <a:ea typeface="Krona One"/>
                <a:cs typeface="Krona One"/>
                <a:sym typeface="Krona One"/>
              </a:defRPr>
            </a:lvl4pPr>
            <a:lvl5pPr lvl="4">
              <a:lnSpc>
                <a:spcPct val="100000"/>
              </a:lnSpc>
              <a:spcBef>
                <a:spcPts val="0"/>
              </a:spcBef>
              <a:spcAft>
                <a:spcPts val="0"/>
              </a:spcAft>
              <a:buNone/>
              <a:defRPr>
                <a:solidFill>
                  <a:schemeClr val="lt1"/>
                </a:solidFill>
                <a:latin typeface="Krona One"/>
                <a:ea typeface="Krona One"/>
                <a:cs typeface="Krona One"/>
                <a:sym typeface="Krona One"/>
              </a:defRPr>
            </a:lvl5pPr>
            <a:lvl6pPr lvl="5">
              <a:lnSpc>
                <a:spcPct val="100000"/>
              </a:lnSpc>
              <a:spcBef>
                <a:spcPts val="0"/>
              </a:spcBef>
              <a:spcAft>
                <a:spcPts val="0"/>
              </a:spcAft>
              <a:buNone/>
              <a:defRPr>
                <a:solidFill>
                  <a:schemeClr val="lt1"/>
                </a:solidFill>
                <a:latin typeface="Krona One"/>
                <a:ea typeface="Krona One"/>
                <a:cs typeface="Krona One"/>
                <a:sym typeface="Krona One"/>
              </a:defRPr>
            </a:lvl6pPr>
            <a:lvl7pPr lvl="6">
              <a:lnSpc>
                <a:spcPct val="100000"/>
              </a:lnSpc>
              <a:spcBef>
                <a:spcPts val="0"/>
              </a:spcBef>
              <a:spcAft>
                <a:spcPts val="0"/>
              </a:spcAft>
              <a:buNone/>
              <a:defRPr>
                <a:solidFill>
                  <a:schemeClr val="lt1"/>
                </a:solidFill>
                <a:latin typeface="Krona One"/>
                <a:ea typeface="Krona One"/>
                <a:cs typeface="Krona One"/>
                <a:sym typeface="Krona One"/>
              </a:defRPr>
            </a:lvl7pPr>
            <a:lvl8pPr lvl="7">
              <a:lnSpc>
                <a:spcPct val="100000"/>
              </a:lnSpc>
              <a:spcBef>
                <a:spcPts val="0"/>
              </a:spcBef>
              <a:spcAft>
                <a:spcPts val="0"/>
              </a:spcAft>
              <a:buNone/>
              <a:defRPr>
                <a:solidFill>
                  <a:schemeClr val="lt1"/>
                </a:solidFill>
                <a:latin typeface="Krona One"/>
                <a:ea typeface="Krona One"/>
                <a:cs typeface="Krona One"/>
                <a:sym typeface="Krona One"/>
              </a:defRPr>
            </a:lvl8pPr>
            <a:lvl9pPr lvl="8">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65" name="Google Shape;765;p32"/>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766" name="Google Shape;766;p32"/>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767" name="Google Shape;767;p32"/>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chemeClr val="lt1"/>
                </a:solidFill>
                <a:latin typeface="Krona One"/>
                <a:ea typeface="Krona One"/>
                <a:cs typeface="Krona One"/>
                <a:sym typeface="Krona One"/>
              </a:defRPr>
            </a:lvl1pPr>
            <a:lvl2pPr lvl="1">
              <a:lnSpc>
                <a:spcPct val="100000"/>
              </a:lnSpc>
              <a:spcBef>
                <a:spcPts val="0"/>
              </a:spcBef>
              <a:spcAft>
                <a:spcPts val="0"/>
              </a:spcAft>
              <a:buNone/>
              <a:defRPr>
                <a:solidFill>
                  <a:schemeClr val="lt1"/>
                </a:solidFill>
                <a:latin typeface="Krona One"/>
                <a:ea typeface="Krona One"/>
                <a:cs typeface="Krona One"/>
                <a:sym typeface="Krona One"/>
              </a:defRPr>
            </a:lvl2pPr>
            <a:lvl3pPr lvl="2">
              <a:lnSpc>
                <a:spcPct val="100000"/>
              </a:lnSpc>
              <a:spcBef>
                <a:spcPts val="0"/>
              </a:spcBef>
              <a:spcAft>
                <a:spcPts val="0"/>
              </a:spcAft>
              <a:buNone/>
              <a:defRPr>
                <a:solidFill>
                  <a:schemeClr val="lt1"/>
                </a:solidFill>
                <a:latin typeface="Krona One"/>
                <a:ea typeface="Krona One"/>
                <a:cs typeface="Krona One"/>
                <a:sym typeface="Krona One"/>
              </a:defRPr>
            </a:lvl3pPr>
            <a:lvl4pPr lvl="3">
              <a:lnSpc>
                <a:spcPct val="100000"/>
              </a:lnSpc>
              <a:spcBef>
                <a:spcPts val="0"/>
              </a:spcBef>
              <a:spcAft>
                <a:spcPts val="0"/>
              </a:spcAft>
              <a:buNone/>
              <a:defRPr>
                <a:solidFill>
                  <a:schemeClr val="lt1"/>
                </a:solidFill>
                <a:latin typeface="Krona One"/>
                <a:ea typeface="Krona One"/>
                <a:cs typeface="Krona One"/>
                <a:sym typeface="Krona One"/>
              </a:defRPr>
            </a:lvl4pPr>
            <a:lvl5pPr lvl="4">
              <a:lnSpc>
                <a:spcPct val="100000"/>
              </a:lnSpc>
              <a:spcBef>
                <a:spcPts val="0"/>
              </a:spcBef>
              <a:spcAft>
                <a:spcPts val="0"/>
              </a:spcAft>
              <a:buNone/>
              <a:defRPr>
                <a:solidFill>
                  <a:schemeClr val="lt1"/>
                </a:solidFill>
                <a:latin typeface="Krona One"/>
                <a:ea typeface="Krona One"/>
                <a:cs typeface="Krona One"/>
                <a:sym typeface="Krona One"/>
              </a:defRPr>
            </a:lvl5pPr>
            <a:lvl6pPr lvl="5">
              <a:lnSpc>
                <a:spcPct val="100000"/>
              </a:lnSpc>
              <a:spcBef>
                <a:spcPts val="0"/>
              </a:spcBef>
              <a:spcAft>
                <a:spcPts val="0"/>
              </a:spcAft>
              <a:buNone/>
              <a:defRPr>
                <a:solidFill>
                  <a:schemeClr val="lt1"/>
                </a:solidFill>
                <a:latin typeface="Krona One"/>
                <a:ea typeface="Krona One"/>
                <a:cs typeface="Krona One"/>
                <a:sym typeface="Krona One"/>
              </a:defRPr>
            </a:lvl6pPr>
            <a:lvl7pPr lvl="6">
              <a:lnSpc>
                <a:spcPct val="100000"/>
              </a:lnSpc>
              <a:spcBef>
                <a:spcPts val="0"/>
              </a:spcBef>
              <a:spcAft>
                <a:spcPts val="0"/>
              </a:spcAft>
              <a:buNone/>
              <a:defRPr>
                <a:solidFill>
                  <a:schemeClr val="lt1"/>
                </a:solidFill>
                <a:latin typeface="Krona One"/>
                <a:ea typeface="Krona One"/>
                <a:cs typeface="Krona One"/>
                <a:sym typeface="Krona One"/>
              </a:defRPr>
            </a:lvl7pPr>
            <a:lvl8pPr lvl="7">
              <a:lnSpc>
                <a:spcPct val="100000"/>
              </a:lnSpc>
              <a:spcBef>
                <a:spcPts val="0"/>
              </a:spcBef>
              <a:spcAft>
                <a:spcPts val="0"/>
              </a:spcAft>
              <a:buNone/>
              <a:defRPr>
                <a:solidFill>
                  <a:schemeClr val="lt1"/>
                </a:solidFill>
                <a:latin typeface="Krona One"/>
                <a:ea typeface="Krona One"/>
                <a:cs typeface="Krona One"/>
                <a:sym typeface="Krona One"/>
              </a:defRPr>
            </a:lvl8pPr>
            <a:lvl9pPr lvl="8">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grpSp>
        <p:nvGrpSpPr>
          <p:cNvPr id="768" name="Google Shape;768;p32"/>
          <p:cNvGrpSpPr/>
          <p:nvPr/>
        </p:nvGrpSpPr>
        <p:grpSpPr>
          <a:xfrm rot="-748857">
            <a:off x="7169336" y="3604972"/>
            <a:ext cx="2411057" cy="1590264"/>
            <a:chOff x="7513054" y="3864348"/>
            <a:chExt cx="2411225" cy="1590375"/>
          </a:xfrm>
        </p:grpSpPr>
        <p:sp>
          <p:nvSpPr>
            <p:cNvPr id="769" name="Google Shape;769;p32"/>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32"/>
          <p:cNvSpPr txBox="1"/>
          <p:nvPr>
            <p:ph hasCustomPrompt="1"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36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2" name="Google Shape;772;p32"/>
          <p:cNvSpPr txBox="1"/>
          <p:nvPr>
            <p:ph hasCustomPrompt="1" idx="9"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36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3" name="Google Shape;773;p32"/>
          <p:cNvSpPr txBox="1"/>
          <p:nvPr>
            <p:ph hasCustomPrompt="1" idx="13"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36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4" name="Google Shape;774;p32"/>
          <p:cNvSpPr txBox="1"/>
          <p:nvPr>
            <p:ph hasCustomPrompt="1" idx="14"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36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5" name="Google Shape;775;p32"/>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BLANK_1_1">
    <p:bg>
      <p:bgPr>
        <a:solidFill>
          <a:schemeClr val="accent4"/>
        </a:solidFill>
      </p:bgPr>
    </p:bg>
    <p:spTree>
      <p:nvGrpSpPr>
        <p:cNvPr id="776" name="Shape 776"/>
        <p:cNvGrpSpPr/>
        <p:nvPr/>
      </p:nvGrpSpPr>
      <p:grpSpPr>
        <a:xfrm>
          <a:off x="0" y="0"/>
          <a:ext cx="0" cy="0"/>
          <a:chOff x="0" y="0"/>
          <a:chExt cx="0" cy="0"/>
        </a:xfrm>
      </p:grpSpPr>
      <p:sp>
        <p:nvSpPr>
          <p:cNvPr id="777" name="Google Shape;777;p33"/>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txBox="1"/>
          <p:nvPr>
            <p:ph type="title"/>
          </p:nvPr>
        </p:nvSpPr>
        <p:spPr>
          <a:xfrm>
            <a:off x="3218625" y="844300"/>
            <a:ext cx="52122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779" name="Google Shape;779;p33"/>
          <p:cNvGrpSpPr/>
          <p:nvPr/>
        </p:nvGrpSpPr>
        <p:grpSpPr>
          <a:xfrm>
            <a:off x="0" y="-4175"/>
            <a:ext cx="1838250" cy="5155625"/>
            <a:chOff x="0" y="-4175"/>
            <a:chExt cx="1838250" cy="5155625"/>
          </a:xfrm>
        </p:grpSpPr>
        <p:sp>
          <p:nvSpPr>
            <p:cNvPr id="780" name="Google Shape;780;p33"/>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3">
    <p:spTree>
      <p:nvGrpSpPr>
        <p:cNvPr id="782" name="Shape 782"/>
        <p:cNvGrpSpPr/>
        <p:nvPr/>
      </p:nvGrpSpPr>
      <p:grpSpPr>
        <a:xfrm>
          <a:off x="0" y="0"/>
          <a:ext cx="0" cy="0"/>
          <a:chOff x="0" y="0"/>
          <a:chExt cx="0" cy="0"/>
        </a:xfrm>
      </p:grpSpPr>
      <p:sp>
        <p:nvSpPr>
          <p:cNvPr id="783" name="Google Shape;783;p34"/>
          <p:cNvSpPr/>
          <p:nvPr/>
        </p:nvSpPr>
        <p:spPr>
          <a:xfrm rot="5400000">
            <a:off x="-276150" y="276300"/>
            <a:ext cx="5143500" cy="4590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txBox="1"/>
          <p:nvPr>
            <p:ph type="title"/>
          </p:nvPr>
        </p:nvSpPr>
        <p:spPr>
          <a:xfrm>
            <a:off x="823425" y="1006225"/>
            <a:ext cx="5035500" cy="3574800"/>
          </a:xfrm>
          <a:prstGeom prst="rect">
            <a:avLst/>
          </a:prstGeom>
        </p:spPr>
        <p:txBody>
          <a:bodyPr anchorCtr="0" anchor="t" bIns="91425" lIns="91425" spcFirstLastPara="1" rIns="91425" wrap="square" tIns="91425">
            <a:noAutofit/>
          </a:bodyPr>
          <a:lstStyle>
            <a:lvl1pPr lvl="0">
              <a:spcBef>
                <a:spcPts val="0"/>
              </a:spcBef>
              <a:spcAft>
                <a:spcPts val="0"/>
              </a:spcAft>
              <a:buNone/>
              <a:defRPr sz="3800"/>
            </a:lvl1pPr>
            <a:lvl2pPr lvl="1">
              <a:spcBef>
                <a:spcPts val="0"/>
              </a:spcBef>
              <a:spcAft>
                <a:spcPts val="0"/>
              </a:spcAft>
              <a:buNone/>
              <a:defRPr sz="3800"/>
            </a:lvl2pPr>
            <a:lvl3pPr lvl="2">
              <a:spcBef>
                <a:spcPts val="0"/>
              </a:spcBef>
              <a:spcAft>
                <a:spcPts val="0"/>
              </a:spcAft>
              <a:buNone/>
              <a:defRPr sz="3800"/>
            </a:lvl3pPr>
            <a:lvl4pPr lvl="3">
              <a:spcBef>
                <a:spcPts val="0"/>
              </a:spcBef>
              <a:spcAft>
                <a:spcPts val="0"/>
              </a:spcAft>
              <a:buNone/>
              <a:defRPr sz="3800"/>
            </a:lvl4pPr>
            <a:lvl5pPr lvl="4">
              <a:spcBef>
                <a:spcPts val="0"/>
              </a:spcBef>
              <a:spcAft>
                <a:spcPts val="0"/>
              </a:spcAft>
              <a:buNone/>
              <a:defRPr sz="3800"/>
            </a:lvl5pPr>
            <a:lvl6pPr lvl="5">
              <a:spcBef>
                <a:spcPts val="0"/>
              </a:spcBef>
              <a:spcAft>
                <a:spcPts val="0"/>
              </a:spcAft>
              <a:buNone/>
              <a:defRPr sz="3800"/>
            </a:lvl6pPr>
            <a:lvl7pPr lvl="6">
              <a:spcBef>
                <a:spcPts val="0"/>
              </a:spcBef>
              <a:spcAft>
                <a:spcPts val="0"/>
              </a:spcAft>
              <a:buNone/>
              <a:defRPr sz="3800"/>
            </a:lvl7pPr>
            <a:lvl8pPr lvl="7">
              <a:spcBef>
                <a:spcPts val="0"/>
              </a:spcBef>
              <a:spcAft>
                <a:spcPts val="0"/>
              </a:spcAft>
              <a:buNone/>
              <a:defRPr sz="3800"/>
            </a:lvl8pPr>
            <a:lvl9pPr lvl="8">
              <a:spcBef>
                <a:spcPts val="0"/>
              </a:spcBef>
              <a:spcAft>
                <a:spcPts val="0"/>
              </a:spcAft>
              <a:buNone/>
              <a:defRPr sz="3800"/>
            </a:lvl9pPr>
          </a:lstStyle>
          <a:p/>
        </p:txBody>
      </p:sp>
      <p:grpSp>
        <p:nvGrpSpPr>
          <p:cNvPr id="786" name="Google Shape;786;p34"/>
          <p:cNvGrpSpPr/>
          <p:nvPr/>
        </p:nvGrpSpPr>
        <p:grpSpPr>
          <a:xfrm rot="10800000">
            <a:off x="8191433" y="9225"/>
            <a:ext cx="978317" cy="5155625"/>
            <a:chOff x="0" y="-4175"/>
            <a:chExt cx="1838250" cy="5155625"/>
          </a:xfrm>
        </p:grpSpPr>
        <p:sp>
          <p:nvSpPr>
            <p:cNvPr id="787" name="Google Shape;787;p34"/>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789" name="Shape 789"/>
        <p:cNvGrpSpPr/>
        <p:nvPr/>
      </p:nvGrpSpPr>
      <p:grpSpPr>
        <a:xfrm>
          <a:off x="0" y="0"/>
          <a:ext cx="0" cy="0"/>
          <a:chOff x="0" y="0"/>
          <a:chExt cx="0" cy="0"/>
        </a:xfrm>
      </p:grpSpPr>
      <p:sp>
        <p:nvSpPr>
          <p:cNvPr id="790" name="Google Shape;790;p35"/>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35"/>
          <p:cNvGrpSpPr/>
          <p:nvPr/>
        </p:nvGrpSpPr>
        <p:grpSpPr>
          <a:xfrm rot="-748857">
            <a:off x="7169336" y="3604972"/>
            <a:ext cx="2411057" cy="1590264"/>
            <a:chOff x="7513054" y="3864348"/>
            <a:chExt cx="2411225" cy="1590375"/>
          </a:xfrm>
        </p:grpSpPr>
        <p:sp>
          <p:nvSpPr>
            <p:cNvPr id="792" name="Google Shape;792;p35"/>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3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795" name="Shape 795"/>
        <p:cNvGrpSpPr/>
        <p:nvPr/>
      </p:nvGrpSpPr>
      <p:grpSpPr>
        <a:xfrm>
          <a:off x="0" y="0"/>
          <a:ext cx="0" cy="0"/>
          <a:chOff x="0" y="0"/>
          <a:chExt cx="0" cy="0"/>
        </a:xfrm>
      </p:grpSpPr>
      <p:sp>
        <p:nvSpPr>
          <p:cNvPr id="796" name="Google Shape;796;p3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flipH="1" rot="3327516">
            <a:off x="-5058893" y="194334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
    <p:spTree>
      <p:nvGrpSpPr>
        <p:cNvPr id="799" name="Shape 799"/>
        <p:cNvGrpSpPr/>
        <p:nvPr/>
      </p:nvGrpSpPr>
      <p:grpSpPr>
        <a:xfrm>
          <a:off x="0" y="0"/>
          <a:ext cx="0" cy="0"/>
          <a:chOff x="0" y="0"/>
          <a:chExt cx="0" cy="0"/>
        </a:xfrm>
      </p:grpSpPr>
      <p:sp>
        <p:nvSpPr>
          <p:cNvPr id="800" name="Google Shape;800;p37"/>
          <p:cNvSpPr/>
          <p:nvPr/>
        </p:nvSpPr>
        <p:spPr>
          <a:xfrm flipH="1" rot="3327516">
            <a:off x="5667607" y="-1414902"/>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713218"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4873514"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1_1_2_1">
    <p:spTree>
      <p:nvGrpSpPr>
        <p:cNvPr id="804" name="Shape 804"/>
        <p:cNvGrpSpPr/>
        <p:nvPr/>
      </p:nvGrpSpPr>
      <p:grpSpPr>
        <a:xfrm>
          <a:off x="0" y="0"/>
          <a:ext cx="0" cy="0"/>
          <a:chOff x="0" y="0"/>
          <a:chExt cx="0" cy="0"/>
        </a:xfrm>
      </p:grpSpPr>
      <p:sp>
        <p:nvSpPr>
          <p:cNvPr id="805" name="Google Shape;805;p3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
    <p:spTree>
      <p:nvGrpSpPr>
        <p:cNvPr id="808" name="Shape 808"/>
        <p:cNvGrpSpPr/>
        <p:nvPr/>
      </p:nvGrpSpPr>
      <p:grpSpPr>
        <a:xfrm>
          <a:off x="0" y="0"/>
          <a:ext cx="0" cy="0"/>
          <a:chOff x="0" y="0"/>
          <a:chExt cx="0" cy="0"/>
        </a:xfrm>
      </p:grpSpPr>
      <p:sp>
        <p:nvSpPr>
          <p:cNvPr id="809" name="Google Shape;809;p39"/>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811" name="Google Shape;811;p39"/>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lt1"/>
                </a:solidFill>
              </a:defRPr>
            </a:lvl1pPr>
            <a:lvl2pPr lvl="1">
              <a:spcBef>
                <a:spcPts val="1600"/>
              </a:spcBef>
              <a:spcAft>
                <a:spcPts val="0"/>
              </a:spcAft>
              <a:buNone/>
              <a:defRPr sz="1200">
                <a:solidFill>
                  <a:schemeClr val="lt1"/>
                </a:solidFill>
              </a:defRPr>
            </a:lvl2pPr>
            <a:lvl3pPr lvl="2">
              <a:spcBef>
                <a:spcPts val="1600"/>
              </a:spcBef>
              <a:spcAft>
                <a:spcPts val="0"/>
              </a:spcAft>
              <a:buNone/>
              <a:defRPr sz="1200">
                <a:solidFill>
                  <a:schemeClr val="lt1"/>
                </a:solidFill>
              </a:defRPr>
            </a:lvl3pPr>
            <a:lvl4pPr lvl="3">
              <a:spcBef>
                <a:spcPts val="1600"/>
              </a:spcBef>
              <a:spcAft>
                <a:spcPts val="0"/>
              </a:spcAft>
              <a:buNone/>
              <a:defRPr sz="1200">
                <a:solidFill>
                  <a:schemeClr val="lt1"/>
                </a:solidFill>
              </a:defRPr>
            </a:lvl4pPr>
            <a:lvl5pPr lvl="4">
              <a:spcBef>
                <a:spcPts val="1600"/>
              </a:spcBef>
              <a:spcAft>
                <a:spcPts val="0"/>
              </a:spcAft>
              <a:buNone/>
              <a:defRPr sz="1200">
                <a:solidFill>
                  <a:schemeClr val="lt1"/>
                </a:solidFill>
              </a:defRPr>
            </a:lvl5pPr>
            <a:lvl6pPr lvl="5">
              <a:spcBef>
                <a:spcPts val="1600"/>
              </a:spcBef>
              <a:spcAft>
                <a:spcPts val="0"/>
              </a:spcAft>
              <a:buNone/>
              <a:defRPr sz="1200">
                <a:solidFill>
                  <a:schemeClr val="lt1"/>
                </a:solidFill>
              </a:defRPr>
            </a:lvl6pPr>
            <a:lvl7pPr lvl="6">
              <a:spcBef>
                <a:spcPts val="1600"/>
              </a:spcBef>
              <a:spcAft>
                <a:spcPts val="0"/>
              </a:spcAft>
              <a:buNone/>
              <a:defRPr sz="1200">
                <a:solidFill>
                  <a:schemeClr val="lt1"/>
                </a:solidFill>
              </a:defRPr>
            </a:lvl7pPr>
            <a:lvl8pPr lvl="7">
              <a:spcBef>
                <a:spcPts val="1600"/>
              </a:spcBef>
              <a:spcAft>
                <a:spcPts val="0"/>
              </a:spcAft>
              <a:buNone/>
              <a:defRPr sz="1200">
                <a:solidFill>
                  <a:schemeClr val="lt1"/>
                </a:solidFill>
              </a:defRPr>
            </a:lvl8pPr>
            <a:lvl9pPr lvl="8">
              <a:spcBef>
                <a:spcPts val="1600"/>
              </a:spcBef>
              <a:spcAft>
                <a:spcPts val="1600"/>
              </a:spcAft>
              <a:buNone/>
              <a:defRPr sz="1200">
                <a:solidFill>
                  <a:schemeClr val="lt1"/>
                </a:solidFill>
              </a:defRPr>
            </a:lvl9pPr>
          </a:lstStyle>
          <a:p/>
        </p:txBody>
      </p:sp>
      <p:sp>
        <p:nvSpPr>
          <p:cNvPr id="812" name="Google Shape;812;p39"/>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813" name="Google Shape;813;p39"/>
          <p:cNvSpPr txBox="1"/>
          <p:nvPr>
            <p:ph hasCustomPrompt="1"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a:spcBef>
                <a:spcPts val="0"/>
              </a:spcBef>
              <a:spcAft>
                <a:spcPts val="0"/>
              </a:spcAft>
              <a:buSzPts val="12000"/>
              <a:buNone/>
              <a:defRPr sz="3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14" name="Google Shape;814;p39"/>
          <p:cNvSpPr txBox="1"/>
          <p:nvPr>
            <p:ph hasCustomPrompt="1" idx="4"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a:spcBef>
                <a:spcPts val="0"/>
              </a:spcBef>
              <a:spcAft>
                <a:spcPts val="0"/>
              </a:spcAft>
              <a:buSzPts val="12000"/>
              <a:buNone/>
              <a:defRPr sz="3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15" name="Google Shape;815;p3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txBox="1"/>
          <p:nvPr>
            <p:ph idx="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_1_1">
    <p:spTree>
      <p:nvGrpSpPr>
        <p:cNvPr id="817" name="Shape 817"/>
        <p:cNvGrpSpPr/>
        <p:nvPr/>
      </p:nvGrpSpPr>
      <p:grpSpPr>
        <a:xfrm>
          <a:off x="0" y="0"/>
          <a:ext cx="0" cy="0"/>
          <a:chOff x="0" y="0"/>
          <a:chExt cx="0" cy="0"/>
        </a:xfrm>
      </p:grpSpPr>
      <p:sp>
        <p:nvSpPr>
          <p:cNvPr id="818" name="Google Shape;818;p40"/>
          <p:cNvSpPr/>
          <p:nvPr/>
        </p:nvSpPr>
        <p:spPr>
          <a:xfrm>
            <a:off x="-38100" y="0"/>
            <a:ext cx="9220200" cy="13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5">
              <a:alpha val="40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40"/>
          <p:cNvGrpSpPr/>
          <p:nvPr/>
        </p:nvGrpSpPr>
        <p:grpSpPr>
          <a:xfrm>
            <a:off x="4330675" y="950122"/>
            <a:ext cx="1020000" cy="753600"/>
            <a:chOff x="4330675" y="950122"/>
            <a:chExt cx="1020000" cy="753600"/>
          </a:xfrm>
        </p:grpSpPr>
        <p:sp>
          <p:nvSpPr>
            <p:cNvPr id="821" name="Google Shape;821;p40"/>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822" name="Google Shape;822;p40"/>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823" name="Google Shape;823;p40"/>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40"/>
          <p:cNvGrpSpPr/>
          <p:nvPr/>
        </p:nvGrpSpPr>
        <p:grpSpPr>
          <a:xfrm>
            <a:off x="3572234" y="1304769"/>
            <a:ext cx="5009553" cy="3840746"/>
            <a:chOff x="3647700" y="1418025"/>
            <a:chExt cx="3459875" cy="3042175"/>
          </a:xfrm>
        </p:grpSpPr>
        <p:sp>
          <p:nvSpPr>
            <p:cNvPr id="825" name="Google Shape;825;p40"/>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0"/>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40"/>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_1_1">
    <p:spTree>
      <p:nvGrpSpPr>
        <p:cNvPr id="861" name="Shape 861"/>
        <p:cNvGrpSpPr/>
        <p:nvPr/>
      </p:nvGrpSpPr>
      <p:grpSpPr>
        <a:xfrm>
          <a:off x="0" y="0"/>
          <a:ext cx="0" cy="0"/>
          <a:chOff x="0" y="0"/>
          <a:chExt cx="0" cy="0"/>
        </a:xfrm>
      </p:grpSpPr>
      <p:grpSp>
        <p:nvGrpSpPr>
          <p:cNvPr id="862" name="Google Shape;862;p41"/>
          <p:cNvGrpSpPr/>
          <p:nvPr/>
        </p:nvGrpSpPr>
        <p:grpSpPr>
          <a:xfrm>
            <a:off x="-146206" y="971560"/>
            <a:ext cx="9436379" cy="3258279"/>
            <a:chOff x="-604425" y="-5735707"/>
            <a:chExt cx="7499904" cy="2589635"/>
          </a:xfrm>
        </p:grpSpPr>
        <p:sp>
          <p:nvSpPr>
            <p:cNvPr id="863" name="Google Shape;863;p41"/>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41"/>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66" name="Google Shape;866;p41"/>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867" name="Google Shape;867;p41"/>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68" name="Google Shape;868;p41"/>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869" name="Google Shape;869;p41"/>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70" name="Google Shape;870;p41"/>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871" name="Google Shape;871;p41"/>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2" name="Google Shape;872;p41"/>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873" name="Google Shape;873;p4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4">
    <p:spTree>
      <p:nvGrpSpPr>
        <p:cNvPr id="874" name="Shape 874"/>
        <p:cNvGrpSpPr/>
        <p:nvPr/>
      </p:nvGrpSpPr>
      <p:grpSpPr>
        <a:xfrm>
          <a:off x="0" y="0"/>
          <a:ext cx="0" cy="0"/>
          <a:chOff x="0" y="0"/>
          <a:chExt cx="0" cy="0"/>
        </a:xfrm>
      </p:grpSpPr>
      <p:grpSp>
        <p:nvGrpSpPr>
          <p:cNvPr id="875" name="Google Shape;875;p42"/>
          <p:cNvGrpSpPr/>
          <p:nvPr/>
        </p:nvGrpSpPr>
        <p:grpSpPr>
          <a:xfrm flipH="1">
            <a:off x="-146219" y="2118635"/>
            <a:ext cx="9436379" cy="3258279"/>
            <a:chOff x="-604425" y="-5735707"/>
            <a:chExt cx="7499904" cy="2589635"/>
          </a:xfrm>
        </p:grpSpPr>
        <p:sp>
          <p:nvSpPr>
            <p:cNvPr id="876" name="Google Shape;876;p42"/>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2"/>
          <p:cNvSpPr txBox="1"/>
          <p:nvPr>
            <p:ph idx="1" type="subTitle"/>
          </p:nvPr>
        </p:nvSpPr>
        <p:spPr>
          <a:xfrm>
            <a:off x="3643424" y="1804300"/>
            <a:ext cx="18582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79" name="Google Shape;879;p42"/>
          <p:cNvSpPr txBox="1"/>
          <p:nvPr>
            <p:ph idx="2" type="subTitle"/>
          </p:nvPr>
        </p:nvSpPr>
        <p:spPr>
          <a:xfrm>
            <a:off x="1208040" y="2407030"/>
            <a:ext cx="18549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dk1"/>
                </a:solidFill>
              </a:defRPr>
            </a:lvl1pPr>
            <a:lvl2pPr lvl="1" algn="ctr">
              <a:lnSpc>
                <a:spcPct val="100000"/>
              </a:lnSpc>
              <a:spcBef>
                <a:spcPts val="0"/>
              </a:spcBef>
              <a:spcAft>
                <a:spcPts val="0"/>
              </a:spcAft>
              <a:buNone/>
              <a:defRPr>
                <a:solidFill>
                  <a:schemeClr val="dk1"/>
                </a:solidFill>
              </a:defRPr>
            </a:lvl2pPr>
            <a:lvl3pPr lvl="2" algn="ctr">
              <a:lnSpc>
                <a:spcPct val="100000"/>
              </a:lnSpc>
              <a:spcBef>
                <a:spcPts val="0"/>
              </a:spcBef>
              <a:spcAft>
                <a:spcPts val="0"/>
              </a:spcAft>
              <a:buNone/>
              <a:defRPr>
                <a:solidFill>
                  <a:schemeClr val="dk1"/>
                </a:solidFill>
              </a:defRPr>
            </a:lvl3pPr>
            <a:lvl4pPr lvl="3" algn="ctr">
              <a:lnSpc>
                <a:spcPct val="100000"/>
              </a:lnSpc>
              <a:spcBef>
                <a:spcPts val="0"/>
              </a:spcBef>
              <a:spcAft>
                <a:spcPts val="0"/>
              </a:spcAft>
              <a:buNone/>
              <a:defRPr>
                <a:solidFill>
                  <a:schemeClr val="dk1"/>
                </a:solidFill>
              </a:defRPr>
            </a:lvl4pPr>
            <a:lvl5pPr lvl="4" algn="ctr">
              <a:lnSpc>
                <a:spcPct val="100000"/>
              </a:lnSpc>
              <a:spcBef>
                <a:spcPts val="0"/>
              </a:spcBef>
              <a:spcAft>
                <a:spcPts val="0"/>
              </a:spcAft>
              <a:buNone/>
              <a:defRPr>
                <a:solidFill>
                  <a:schemeClr val="dk1"/>
                </a:solidFill>
              </a:defRPr>
            </a:lvl5pPr>
            <a:lvl6pPr lvl="5" algn="ctr">
              <a:lnSpc>
                <a:spcPct val="100000"/>
              </a:lnSpc>
              <a:spcBef>
                <a:spcPts val="0"/>
              </a:spcBef>
              <a:spcAft>
                <a:spcPts val="0"/>
              </a:spcAft>
              <a:buNone/>
              <a:defRPr>
                <a:solidFill>
                  <a:schemeClr val="dk1"/>
                </a:solidFill>
              </a:defRPr>
            </a:lvl6pPr>
            <a:lvl7pPr lvl="6" algn="ctr">
              <a:lnSpc>
                <a:spcPct val="100000"/>
              </a:lnSpc>
              <a:spcBef>
                <a:spcPts val="0"/>
              </a:spcBef>
              <a:spcAft>
                <a:spcPts val="0"/>
              </a:spcAft>
              <a:buNone/>
              <a:defRPr>
                <a:solidFill>
                  <a:schemeClr val="dk1"/>
                </a:solidFill>
              </a:defRPr>
            </a:lvl7pPr>
            <a:lvl8pPr lvl="7" algn="ctr">
              <a:lnSpc>
                <a:spcPct val="100000"/>
              </a:lnSpc>
              <a:spcBef>
                <a:spcPts val="0"/>
              </a:spcBef>
              <a:spcAft>
                <a:spcPts val="0"/>
              </a:spcAft>
              <a:buNone/>
              <a:defRPr>
                <a:solidFill>
                  <a:schemeClr val="dk1"/>
                </a:solidFill>
              </a:defRPr>
            </a:lvl8pPr>
            <a:lvl9pPr lvl="8" algn="ctr">
              <a:lnSpc>
                <a:spcPct val="100000"/>
              </a:lnSpc>
              <a:spcBef>
                <a:spcPts val="0"/>
              </a:spcBef>
              <a:spcAft>
                <a:spcPts val="0"/>
              </a:spcAft>
              <a:buNone/>
              <a:defRPr>
                <a:solidFill>
                  <a:schemeClr val="dk1"/>
                </a:solidFill>
              </a:defRPr>
            </a:lvl9pPr>
          </a:lstStyle>
          <a:p/>
        </p:txBody>
      </p:sp>
      <p:sp>
        <p:nvSpPr>
          <p:cNvPr id="880" name="Google Shape;880;p42"/>
          <p:cNvSpPr txBox="1"/>
          <p:nvPr>
            <p:ph idx="3" type="subTitle"/>
          </p:nvPr>
        </p:nvSpPr>
        <p:spPr>
          <a:xfrm>
            <a:off x="1205538" y="1804300"/>
            <a:ext cx="18582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81" name="Google Shape;881;p42"/>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dk1"/>
                </a:solidFill>
              </a:defRPr>
            </a:lvl1pPr>
            <a:lvl2pPr lvl="1" algn="ctr">
              <a:lnSpc>
                <a:spcPct val="100000"/>
              </a:lnSpc>
              <a:spcBef>
                <a:spcPts val="0"/>
              </a:spcBef>
              <a:spcAft>
                <a:spcPts val="0"/>
              </a:spcAft>
              <a:buNone/>
              <a:defRPr>
                <a:solidFill>
                  <a:schemeClr val="dk1"/>
                </a:solidFill>
              </a:defRPr>
            </a:lvl2pPr>
            <a:lvl3pPr lvl="2" algn="ctr">
              <a:lnSpc>
                <a:spcPct val="100000"/>
              </a:lnSpc>
              <a:spcBef>
                <a:spcPts val="0"/>
              </a:spcBef>
              <a:spcAft>
                <a:spcPts val="0"/>
              </a:spcAft>
              <a:buNone/>
              <a:defRPr>
                <a:solidFill>
                  <a:schemeClr val="dk1"/>
                </a:solidFill>
              </a:defRPr>
            </a:lvl3pPr>
            <a:lvl4pPr lvl="3" algn="ctr">
              <a:lnSpc>
                <a:spcPct val="100000"/>
              </a:lnSpc>
              <a:spcBef>
                <a:spcPts val="0"/>
              </a:spcBef>
              <a:spcAft>
                <a:spcPts val="0"/>
              </a:spcAft>
              <a:buNone/>
              <a:defRPr>
                <a:solidFill>
                  <a:schemeClr val="dk1"/>
                </a:solidFill>
              </a:defRPr>
            </a:lvl4pPr>
            <a:lvl5pPr lvl="4" algn="ctr">
              <a:lnSpc>
                <a:spcPct val="100000"/>
              </a:lnSpc>
              <a:spcBef>
                <a:spcPts val="0"/>
              </a:spcBef>
              <a:spcAft>
                <a:spcPts val="0"/>
              </a:spcAft>
              <a:buNone/>
              <a:defRPr>
                <a:solidFill>
                  <a:schemeClr val="dk1"/>
                </a:solidFill>
              </a:defRPr>
            </a:lvl5pPr>
            <a:lvl6pPr lvl="5" algn="ctr">
              <a:lnSpc>
                <a:spcPct val="100000"/>
              </a:lnSpc>
              <a:spcBef>
                <a:spcPts val="0"/>
              </a:spcBef>
              <a:spcAft>
                <a:spcPts val="0"/>
              </a:spcAft>
              <a:buNone/>
              <a:defRPr>
                <a:solidFill>
                  <a:schemeClr val="dk1"/>
                </a:solidFill>
              </a:defRPr>
            </a:lvl6pPr>
            <a:lvl7pPr lvl="6" algn="ctr">
              <a:lnSpc>
                <a:spcPct val="100000"/>
              </a:lnSpc>
              <a:spcBef>
                <a:spcPts val="0"/>
              </a:spcBef>
              <a:spcAft>
                <a:spcPts val="0"/>
              </a:spcAft>
              <a:buNone/>
              <a:defRPr>
                <a:solidFill>
                  <a:schemeClr val="dk1"/>
                </a:solidFill>
              </a:defRPr>
            </a:lvl7pPr>
            <a:lvl8pPr lvl="7" algn="ctr">
              <a:lnSpc>
                <a:spcPct val="100000"/>
              </a:lnSpc>
              <a:spcBef>
                <a:spcPts val="0"/>
              </a:spcBef>
              <a:spcAft>
                <a:spcPts val="0"/>
              </a:spcAft>
              <a:buNone/>
              <a:defRPr>
                <a:solidFill>
                  <a:schemeClr val="dk1"/>
                </a:solidFill>
              </a:defRPr>
            </a:lvl8pPr>
            <a:lvl9pPr lvl="8" algn="ctr">
              <a:lnSpc>
                <a:spcPct val="100000"/>
              </a:lnSpc>
              <a:spcBef>
                <a:spcPts val="0"/>
              </a:spcBef>
              <a:spcAft>
                <a:spcPts val="0"/>
              </a:spcAft>
              <a:buNone/>
              <a:defRPr>
                <a:solidFill>
                  <a:schemeClr val="dk1"/>
                </a:solidFill>
              </a:defRPr>
            </a:lvl9pPr>
          </a:lstStyle>
          <a:p/>
        </p:txBody>
      </p:sp>
      <p:sp>
        <p:nvSpPr>
          <p:cNvPr id="882" name="Google Shape;882;p42"/>
          <p:cNvSpPr txBox="1"/>
          <p:nvPr>
            <p:ph idx="5" type="subTitle"/>
          </p:nvPr>
        </p:nvSpPr>
        <p:spPr>
          <a:xfrm>
            <a:off x="6081305" y="1804300"/>
            <a:ext cx="18582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883" name="Google Shape;883;p42"/>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dk1"/>
                </a:solidFill>
              </a:defRPr>
            </a:lvl1pPr>
            <a:lvl2pPr lvl="1" algn="ctr">
              <a:lnSpc>
                <a:spcPct val="100000"/>
              </a:lnSpc>
              <a:spcBef>
                <a:spcPts val="0"/>
              </a:spcBef>
              <a:spcAft>
                <a:spcPts val="0"/>
              </a:spcAft>
              <a:buNone/>
              <a:defRPr>
                <a:solidFill>
                  <a:schemeClr val="dk1"/>
                </a:solidFill>
              </a:defRPr>
            </a:lvl2pPr>
            <a:lvl3pPr lvl="2" algn="ctr">
              <a:lnSpc>
                <a:spcPct val="100000"/>
              </a:lnSpc>
              <a:spcBef>
                <a:spcPts val="0"/>
              </a:spcBef>
              <a:spcAft>
                <a:spcPts val="0"/>
              </a:spcAft>
              <a:buNone/>
              <a:defRPr>
                <a:solidFill>
                  <a:schemeClr val="dk1"/>
                </a:solidFill>
              </a:defRPr>
            </a:lvl3pPr>
            <a:lvl4pPr lvl="3" algn="ctr">
              <a:lnSpc>
                <a:spcPct val="100000"/>
              </a:lnSpc>
              <a:spcBef>
                <a:spcPts val="0"/>
              </a:spcBef>
              <a:spcAft>
                <a:spcPts val="0"/>
              </a:spcAft>
              <a:buNone/>
              <a:defRPr>
                <a:solidFill>
                  <a:schemeClr val="dk1"/>
                </a:solidFill>
              </a:defRPr>
            </a:lvl4pPr>
            <a:lvl5pPr lvl="4" algn="ctr">
              <a:lnSpc>
                <a:spcPct val="100000"/>
              </a:lnSpc>
              <a:spcBef>
                <a:spcPts val="0"/>
              </a:spcBef>
              <a:spcAft>
                <a:spcPts val="0"/>
              </a:spcAft>
              <a:buNone/>
              <a:defRPr>
                <a:solidFill>
                  <a:schemeClr val="dk1"/>
                </a:solidFill>
              </a:defRPr>
            </a:lvl5pPr>
            <a:lvl6pPr lvl="5" algn="ctr">
              <a:lnSpc>
                <a:spcPct val="100000"/>
              </a:lnSpc>
              <a:spcBef>
                <a:spcPts val="0"/>
              </a:spcBef>
              <a:spcAft>
                <a:spcPts val="0"/>
              </a:spcAft>
              <a:buNone/>
              <a:defRPr>
                <a:solidFill>
                  <a:schemeClr val="dk1"/>
                </a:solidFill>
              </a:defRPr>
            </a:lvl6pPr>
            <a:lvl7pPr lvl="6" algn="ctr">
              <a:lnSpc>
                <a:spcPct val="100000"/>
              </a:lnSpc>
              <a:spcBef>
                <a:spcPts val="0"/>
              </a:spcBef>
              <a:spcAft>
                <a:spcPts val="0"/>
              </a:spcAft>
              <a:buNone/>
              <a:defRPr>
                <a:solidFill>
                  <a:schemeClr val="dk1"/>
                </a:solidFill>
              </a:defRPr>
            </a:lvl7pPr>
            <a:lvl8pPr lvl="7" algn="ctr">
              <a:lnSpc>
                <a:spcPct val="100000"/>
              </a:lnSpc>
              <a:spcBef>
                <a:spcPts val="0"/>
              </a:spcBef>
              <a:spcAft>
                <a:spcPts val="0"/>
              </a:spcAft>
              <a:buNone/>
              <a:defRPr>
                <a:solidFill>
                  <a:schemeClr val="dk1"/>
                </a:solidFill>
              </a:defRPr>
            </a:lvl8pPr>
            <a:lvl9pPr lvl="8" algn="ctr">
              <a:lnSpc>
                <a:spcPct val="100000"/>
              </a:lnSpc>
              <a:spcBef>
                <a:spcPts val="0"/>
              </a:spcBef>
              <a:spcAft>
                <a:spcPts val="0"/>
              </a:spcAft>
              <a:buNone/>
              <a:defRPr>
                <a:solidFill>
                  <a:schemeClr val="dk1"/>
                </a:solidFill>
              </a:defRPr>
            </a:lvl9pPr>
          </a:lstStyle>
          <a:p/>
        </p:txBody>
      </p:sp>
      <p:sp>
        <p:nvSpPr>
          <p:cNvPr id="884" name="Google Shape;884;p42"/>
          <p:cNvSpPr txBox="1"/>
          <p:nvPr>
            <p:ph hasCustomPrompt="1" type="title"/>
          </p:nvPr>
        </p:nvSpPr>
        <p:spPr>
          <a:xfrm>
            <a:off x="1582200" y="3655688"/>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5" name="Google Shape;885;p42"/>
          <p:cNvSpPr txBox="1"/>
          <p:nvPr>
            <p:ph hasCustomPrompt="1" idx="7" type="title"/>
          </p:nvPr>
        </p:nvSpPr>
        <p:spPr>
          <a:xfrm>
            <a:off x="4020074" y="3655688"/>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6" name="Google Shape;886;p42"/>
          <p:cNvSpPr txBox="1"/>
          <p:nvPr>
            <p:ph hasCustomPrompt="1" idx="8" type="title"/>
          </p:nvPr>
        </p:nvSpPr>
        <p:spPr>
          <a:xfrm>
            <a:off x="6457955" y="3655688"/>
            <a:ext cx="11049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7" name="Google Shape;887;p42"/>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12">
    <p:spTree>
      <p:nvGrpSpPr>
        <p:cNvPr id="888" name="Shape 888"/>
        <p:cNvGrpSpPr/>
        <p:nvPr/>
      </p:nvGrpSpPr>
      <p:grpSpPr>
        <a:xfrm>
          <a:off x="0" y="0"/>
          <a:ext cx="0" cy="0"/>
          <a:chOff x="0" y="0"/>
          <a:chExt cx="0" cy="0"/>
        </a:xfrm>
      </p:grpSpPr>
      <p:sp>
        <p:nvSpPr>
          <p:cNvPr id="889" name="Google Shape;889;p43"/>
          <p:cNvSpPr/>
          <p:nvPr/>
        </p:nvSpPr>
        <p:spPr>
          <a:xfrm flipH="1" rot="5400000">
            <a:off x="-967650" y="296295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txBox="1"/>
          <p:nvPr>
            <p:ph idx="1" type="subTitle"/>
          </p:nvPr>
        </p:nvSpPr>
        <p:spPr>
          <a:xfrm>
            <a:off x="3923800" y="1282775"/>
            <a:ext cx="2805900" cy="425700"/>
          </a:xfrm>
          <a:prstGeom prst="rect">
            <a:avLst/>
          </a:prstGeom>
          <a:solidFill>
            <a:schemeClr val="accent2"/>
          </a:solidFill>
        </p:spPr>
        <p:txBody>
          <a:bodyPr anchorCtr="0" anchor="t" bIns="91425" lIns="91425" spcFirstLastPara="1" rIns="91425" wrap="square" tIns="91425">
            <a:noAutofit/>
          </a:bodyPr>
          <a:lstStyle>
            <a:lvl1pPr lvl="0">
              <a:spcBef>
                <a:spcPts val="0"/>
              </a:spcBef>
              <a:spcAft>
                <a:spcPts val="0"/>
              </a:spcAft>
              <a:buNone/>
              <a:defRPr sz="1600">
                <a:solidFill>
                  <a:schemeClr val="lt1"/>
                </a:solidFill>
                <a:latin typeface="Krona One"/>
                <a:ea typeface="Krona One"/>
                <a:cs typeface="Krona One"/>
                <a:sym typeface="Krona One"/>
              </a:defRPr>
            </a:lvl1pPr>
            <a:lvl2pPr lvl="1">
              <a:spcBef>
                <a:spcPts val="1600"/>
              </a:spcBef>
              <a:spcAft>
                <a:spcPts val="0"/>
              </a:spcAft>
              <a:buNone/>
              <a:defRPr sz="1600">
                <a:solidFill>
                  <a:schemeClr val="lt1"/>
                </a:solidFill>
                <a:latin typeface="Krona One"/>
                <a:ea typeface="Krona One"/>
                <a:cs typeface="Krona One"/>
                <a:sym typeface="Krona One"/>
              </a:defRPr>
            </a:lvl2pPr>
            <a:lvl3pPr lvl="2">
              <a:spcBef>
                <a:spcPts val="1600"/>
              </a:spcBef>
              <a:spcAft>
                <a:spcPts val="0"/>
              </a:spcAft>
              <a:buNone/>
              <a:defRPr sz="1600">
                <a:solidFill>
                  <a:schemeClr val="lt1"/>
                </a:solidFill>
                <a:latin typeface="Krona One"/>
                <a:ea typeface="Krona One"/>
                <a:cs typeface="Krona One"/>
                <a:sym typeface="Krona One"/>
              </a:defRPr>
            </a:lvl3pPr>
            <a:lvl4pPr lvl="3">
              <a:spcBef>
                <a:spcPts val="1600"/>
              </a:spcBef>
              <a:spcAft>
                <a:spcPts val="0"/>
              </a:spcAft>
              <a:buNone/>
              <a:defRPr sz="1600">
                <a:solidFill>
                  <a:schemeClr val="lt1"/>
                </a:solidFill>
                <a:latin typeface="Krona One"/>
                <a:ea typeface="Krona One"/>
                <a:cs typeface="Krona One"/>
                <a:sym typeface="Krona One"/>
              </a:defRPr>
            </a:lvl4pPr>
            <a:lvl5pPr lvl="4">
              <a:spcBef>
                <a:spcPts val="1600"/>
              </a:spcBef>
              <a:spcAft>
                <a:spcPts val="0"/>
              </a:spcAft>
              <a:buNone/>
              <a:defRPr sz="1600">
                <a:solidFill>
                  <a:schemeClr val="lt1"/>
                </a:solidFill>
                <a:latin typeface="Krona One"/>
                <a:ea typeface="Krona One"/>
                <a:cs typeface="Krona One"/>
                <a:sym typeface="Krona One"/>
              </a:defRPr>
            </a:lvl5pPr>
            <a:lvl6pPr lvl="5">
              <a:spcBef>
                <a:spcPts val="1600"/>
              </a:spcBef>
              <a:spcAft>
                <a:spcPts val="0"/>
              </a:spcAft>
              <a:buNone/>
              <a:defRPr sz="1600">
                <a:solidFill>
                  <a:schemeClr val="lt1"/>
                </a:solidFill>
                <a:latin typeface="Krona One"/>
                <a:ea typeface="Krona One"/>
                <a:cs typeface="Krona One"/>
                <a:sym typeface="Krona One"/>
              </a:defRPr>
            </a:lvl6pPr>
            <a:lvl7pPr lvl="6">
              <a:spcBef>
                <a:spcPts val="1600"/>
              </a:spcBef>
              <a:spcAft>
                <a:spcPts val="0"/>
              </a:spcAft>
              <a:buNone/>
              <a:defRPr sz="1600">
                <a:solidFill>
                  <a:schemeClr val="lt1"/>
                </a:solidFill>
                <a:latin typeface="Krona One"/>
                <a:ea typeface="Krona One"/>
                <a:cs typeface="Krona One"/>
                <a:sym typeface="Krona One"/>
              </a:defRPr>
            </a:lvl7pPr>
            <a:lvl8pPr lvl="7">
              <a:spcBef>
                <a:spcPts val="1600"/>
              </a:spcBef>
              <a:spcAft>
                <a:spcPts val="0"/>
              </a:spcAft>
              <a:buNone/>
              <a:defRPr sz="1600">
                <a:solidFill>
                  <a:schemeClr val="lt1"/>
                </a:solidFill>
                <a:latin typeface="Krona One"/>
                <a:ea typeface="Krona One"/>
                <a:cs typeface="Krona One"/>
                <a:sym typeface="Krona One"/>
              </a:defRPr>
            </a:lvl8pPr>
            <a:lvl9pPr lvl="8">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891" name="Google Shape;891;p43"/>
          <p:cNvSpPr txBox="1"/>
          <p:nvPr>
            <p:ph idx="2" type="subTitle"/>
          </p:nvPr>
        </p:nvSpPr>
        <p:spPr>
          <a:xfrm>
            <a:off x="3923795" y="1708481"/>
            <a:ext cx="3981900" cy="783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892" name="Google Shape;892;p43"/>
          <p:cNvSpPr/>
          <p:nvPr/>
        </p:nvSpPr>
        <p:spPr>
          <a:xfrm rot="-5400000">
            <a:off x="8006293" y="425001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rot="-5400000">
            <a:off x="8006293" y="167854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rot="-5400000">
            <a:off x="8006293" y="-950601"/>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txBox="1"/>
          <p:nvPr>
            <p:ph idx="3" type="subTitle"/>
          </p:nvPr>
        </p:nvSpPr>
        <p:spPr>
          <a:xfrm>
            <a:off x="3923800" y="2410425"/>
            <a:ext cx="2805900" cy="425700"/>
          </a:xfrm>
          <a:prstGeom prst="rect">
            <a:avLst/>
          </a:prstGeom>
          <a:solidFill>
            <a:schemeClr val="accent2"/>
          </a:solidFill>
        </p:spPr>
        <p:txBody>
          <a:bodyPr anchorCtr="0" anchor="t" bIns="91425" lIns="91425" spcFirstLastPara="1" rIns="91425" wrap="square" tIns="91425">
            <a:noAutofit/>
          </a:bodyPr>
          <a:lstStyle>
            <a:lvl1pPr lvl="0">
              <a:spcBef>
                <a:spcPts val="0"/>
              </a:spcBef>
              <a:spcAft>
                <a:spcPts val="0"/>
              </a:spcAft>
              <a:buNone/>
              <a:defRPr sz="1600">
                <a:solidFill>
                  <a:schemeClr val="lt1"/>
                </a:solidFill>
                <a:latin typeface="Krona One"/>
                <a:ea typeface="Krona One"/>
                <a:cs typeface="Krona One"/>
                <a:sym typeface="Krona One"/>
              </a:defRPr>
            </a:lvl1pPr>
            <a:lvl2pPr lvl="1">
              <a:spcBef>
                <a:spcPts val="1600"/>
              </a:spcBef>
              <a:spcAft>
                <a:spcPts val="0"/>
              </a:spcAft>
              <a:buNone/>
              <a:defRPr sz="1600">
                <a:solidFill>
                  <a:schemeClr val="lt1"/>
                </a:solidFill>
                <a:latin typeface="Krona One"/>
                <a:ea typeface="Krona One"/>
                <a:cs typeface="Krona One"/>
                <a:sym typeface="Krona One"/>
              </a:defRPr>
            </a:lvl2pPr>
            <a:lvl3pPr lvl="2">
              <a:spcBef>
                <a:spcPts val="1600"/>
              </a:spcBef>
              <a:spcAft>
                <a:spcPts val="0"/>
              </a:spcAft>
              <a:buNone/>
              <a:defRPr sz="1600">
                <a:solidFill>
                  <a:schemeClr val="lt1"/>
                </a:solidFill>
                <a:latin typeface="Krona One"/>
                <a:ea typeface="Krona One"/>
                <a:cs typeface="Krona One"/>
                <a:sym typeface="Krona One"/>
              </a:defRPr>
            </a:lvl3pPr>
            <a:lvl4pPr lvl="3">
              <a:spcBef>
                <a:spcPts val="1600"/>
              </a:spcBef>
              <a:spcAft>
                <a:spcPts val="0"/>
              </a:spcAft>
              <a:buNone/>
              <a:defRPr sz="1600">
                <a:solidFill>
                  <a:schemeClr val="lt1"/>
                </a:solidFill>
                <a:latin typeface="Krona One"/>
                <a:ea typeface="Krona One"/>
                <a:cs typeface="Krona One"/>
                <a:sym typeface="Krona One"/>
              </a:defRPr>
            </a:lvl4pPr>
            <a:lvl5pPr lvl="4">
              <a:spcBef>
                <a:spcPts val="1600"/>
              </a:spcBef>
              <a:spcAft>
                <a:spcPts val="0"/>
              </a:spcAft>
              <a:buNone/>
              <a:defRPr sz="1600">
                <a:solidFill>
                  <a:schemeClr val="lt1"/>
                </a:solidFill>
                <a:latin typeface="Krona One"/>
                <a:ea typeface="Krona One"/>
                <a:cs typeface="Krona One"/>
                <a:sym typeface="Krona One"/>
              </a:defRPr>
            </a:lvl5pPr>
            <a:lvl6pPr lvl="5">
              <a:spcBef>
                <a:spcPts val="1600"/>
              </a:spcBef>
              <a:spcAft>
                <a:spcPts val="0"/>
              </a:spcAft>
              <a:buNone/>
              <a:defRPr sz="1600">
                <a:solidFill>
                  <a:schemeClr val="lt1"/>
                </a:solidFill>
                <a:latin typeface="Krona One"/>
                <a:ea typeface="Krona One"/>
                <a:cs typeface="Krona One"/>
                <a:sym typeface="Krona One"/>
              </a:defRPr>
            </a:lvl6pPr>
            <a:lvl7pPr lvl="6">
              <a:spcBef>
                <a:spcPts val="1600"/>
              </a:spcBef>
              <a:spcAft>
                <a:spcPts val="0"/>
              </a:spcAft>
              <a:buNone/>
              <a:defRPr sz="1600">
                <a:solidFill>
                  <a:schemeClr val="lt1"/>
                </a:solidFill>
                <a:latin typeface="Krona One"/>
                <a:ea typeface="Krona One"/>
                <a:cs typeface="Krona One"/>
                <a:sym typeface="Krona One"/>
              </a:defRPr>
            </a:lvl7pPr>
            <a:lvl8pPr lvl="7">
              <a:spcBef>
                <a:spcPts val="1600"/>
              </a:spcBef>
              <a:spcAft>
                <a:spcPts val="0"/>
              </a:spcAft>
              <a:buNone/>
              <a:defRPr sz="1600">
                <a:solidFill>
                  <a:schemeClr val="lt1"/>
                </a:solidFill>
                <a:latin typeface="Krona One"/>
                <a:ea typeface="Krona One"/>
                <a:cs typeface="Krona One"/>
                <a:sym typeface="Krona One"/>
              </a:defRPr>
            </a:lvl8pPr>
            <a:lvl9pPr lvl="8">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896" name="Google Shape;896;p43"/>
          <p:cNvSpPr txBox="1"/>
          <p:nvPr>
            <p:ph idx="4" type="subTitle"/>
          </p:nvPr>
        </p:nvSpPr>
        <p:spPr>
          <a:xfrm>
            <a:off x="3923795" y="2836120"/>
            <a:ext cx="3981900" cy="783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897" name="Google Shape;897;p43"/>
          <p:cNvSpPr txBox="1"/>
          <p:nvPr>
            <p:ph idx="5" type="subTitle"/>
          </p:nvPr>
        </p:nvSpPr>
        <p:spPr>
          <a:xfrm>
            <a:off x="3923800" y="3538075"/>
            <a:ext cx="2805900" cy="425700"/>
          </a:xfrm>
          <a:prstGeom prst="rect">
            <a:avLst/>
          </a:prstGeom>
          <a:solidFill>
            <a:schemeClr val="accent2"/>
          </a:solidFill>
        </p:spPr>
        <p:txBody>
          <a:bodyPr anchorCtr="0" anchor="t" bIns="91425" lIns="91425" spcFirstLastPara="1" rIns="91425" wrap="square" tIns="91425">
            <a:noAutofit/>
          </a:bodyPr>
          <a:lstStyle>
            <a:lvl1pPr lvl="0">
              <a:spcBef>
                <a:spcPts val="0"/>
              </a:spcBef>
              <a:spcAft>
                <a:spcPts val="0"/>
              </a:spcAft>
              <a:buNone/>
              <a:defRPr sz="1600">
                <a:solidFill>
                  <a:schemeClr val="lt1"/>
                </a:solidFill>
                <a:latin typeface="Krona One"/>
                <a:ea typeface="Krona One"/>
                <a:cs typeface="Krona One"/>
                <a:sym typeface="Krona One"/>
              </a:defRPr>
            </a:lvl1pPr>
            <a:lvl2pPr lvl="1">
              <a:spcBef>
                <a:spcPts val="1600"/>
              </a:spcBef>
              <a:spcAft>
                <a:spcPts val="0"/>
              </a:spcAft>
              <a:buNone/>
              <a:defRPr sz="1600">
                <a:solidFill>
                  <a:schemeClr val="lt1"/>
                </a:solidFill>
                <a:latin typeface="Krona One"/>
                <a:ea typeface="Krona One"/>
                <a:cs typeface="Krona One"/>
                <a:sym typeface="Krona One"/>
              </a:defRPr>
            </a:lvl2pPr>
            <a:lvl3pPr lvl="2">
              <a:spcBef>
                <a:spcPts val="1600"/>
              </a:spcBef>
              <a:spcAft>
                <a:spcPts val="0"/>
              </a:spcAft>
              <a:buNone/>
              <a:defRPr sz="1600">
                <a:solidFill>
                  <a:schemeClr val="lt1"/>
                </a:solidFill>
                <a:latin typeface="Krona One"/>
                <a:ea typeface="Krona One"/>
                <a:cs typeface="Krona One"/>
                <a:sym typeface="Krona One"/>
              </a:defRPr>
            </a:lvl3pPr>
            <a:lvl4pPr lvl="3">
              <a:spcBef>
                <a:spcPts val="1600"/>
              </a:spcBef>
              <a:spcAft>
                <a:spcPts val="0"/>
              </a:spcAft>
              <a:buNone/>
              <a:defRPr sz="1600">
                <a:solidFill>
                  <a:schemeClr val="lt1"/>
                </a:solidFill>
                <a:latin typeface="Krona One"/>
                <a:ea typeface="Krona One"/>
                <a:cs typeface="Krona One"/>
                <a:sym typeface="Krona One"/>
              </a:defRPr>
            </a:lvl4pPr>
            <a:lvl5pPr lvl="4">
              <a:spcBef>
                <a:spcPts val="1600"/>
              </a:spcBef>
              <a:spcAft>
                <a:spcPts val="0"/>
              </a:spcAft>
              <a:buNone/>
              <a:defRPr sz="1600">
                <a:solidFill>
                  <a:schemeClr val="lt1"/>
                </a:solidFill>
                <a:latin typeface="Krona One"/>
                <a:ea typeface="Krona One"/>
                <a:cs typeface="Krona One"/>
                <a:sym typeface="Krona One"/>
              </a:defRPr>
            </a:lvl5pPr>
            <a:lvl6pPr lvl="5">
              <a:spcBef>
                <a:spcPts val="1600"/>
              </a:spcBef>
              <a:spcAft>
                <a:spcPts val="0"/>
              </a:spcAft>
              <a:buNone/>
              <a:defRPr sz="1600">
                <a:solidFill>
                  <a:schemeClr val="lt1"/>
                </a:solidFill>
                <a:latin typeface="Krona One"/>
                <a:ea typeface="Krona One"/>
                <a:cs typeface="Krona One"/>
                <a:sym typeface="Krona One"/>
              </a:defRPr>
            </a:lvl6pPr>
            <a:lvl7pPr lvl="6">
              <a:spcBef>
                <a:spcPts val="1600"/>
              </a:spcBef>
              <a:spcAft>
                <a:spcPts val="0"/>
              </a:spcAft>
              <a:buNone/>
              <a:defRPr sz="1600">
                <a:solidFill>
                  <a:schemeClr val="lt1"/>
                </a:solidFill>
                <a:latin typeface="Krona One"/>
                <a:ea typeface="Krona One"/>
                <a:cs typeface="Krona One"/>
                <a:sym typeface="Krona One"/>
              </a:defRPr>
            </a:lvl7pPr>
            <a:lvl8pPr lvl="7">
              <a:spcBef>
                <a:spcPts val="1600"/>
              </a:spcBef>
              <a:spcAft>
                <a:spcPts val="0"/>
              </a:spcAft>
              <a:buNone/>
              <a:defRPr sz="1600">
                <a:solidFill>
                  <a:schemeClr val="lt1"/>
                </a:solidFill>
                <a:latin typeface="Krona One"/>
                <a:ea typeface="Krona One"/>
                <a:cs typeface="Krona One"/>
                <a:sym typeface="Krona One"/>
              </a:defRPr>
            </a:lvl8pPr>
            <a:lvl9pPr lvl="8">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898" name="Google Shape;898;p43"/>
          <p:cNvSpPr txBox="1"/>
          <p:nvPr>
            <p:ph idx="6" type="subTitle"/>
          </p:nvPr>
        </p:nvSpPr>
        <p:spPr>
          <a:xfrm>
            <a:off x="3923795" y="3963782"/>
            <a:ext cx="3981900" cy="783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899" name="Google Shape;899;p4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900" name="Shape 900"/>
        <p:cNvGrpSpPr/>
        <p:nvPr/>
      </p:nvGrpSpPr>
      <p:grpSpPr>
        <a:xfrm>
          <a:off x="0" y="0"/>
          <a:ext cx="0" cy="0"/>
          <a:chOff x="0" y="0"/>
          <a:chExt cx="0" cy="0"/>
        </a:xfrm>
      </p:grpSpPr>
      <p:sp>
        <p:nvSpPr>
          <p:cNvPr id="901" name="Google Shape;901;p4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Font typeface="Lato"/>
              <a:buChar char="●"/>
              <a:defRPr sz="1200"/>
            </a:lvl1pPr>
            <a:lvl2pPr indent="-298450" lvl="1" marL="914400">
              <a:spcBef>
                <a:spcPts val="1600"/>
              </a:spcBef>
              <a:spcAft>
                <a:spcPts val="0"/>
              </a:spcAft>
              <a:buClr>
                <a:schemeClr val="lt1"/>
              </a:buClr>
              <a:buSzPts val="1100"/>
              <a:buFont typeface="Muli"/>
              <a:buChar char="○"/>
              <a:defRPr/>
            </a:lvl2pPr>
            <a:lvl3pPr indent="-298450" lvl="2" marL="1371600">
              <a:spcBef>
                <a:spcPts val="1600"/>
              </a:spcBef>
              <a:spcAft>
                <a:spcPts val="0"/>
              </a:spcAft>
              <a:buClr>
                <a:schemeClr val="lt1"/>
              </a:buClr>
              <a:buSzPts val="1100"/>
              <a:buFont typeface="Muli"/>
              <a:buChar char="■"/>
              <a:defRPr/>
            </a:lvl3pPr>
            <a:lvl4pPr indent="-298450" lvl="3" marL="1828800">
              <a:spcBef>
                <a:spcPts val="1600"/>
              </a:spcBef>
              <a:spcAft>
                <a:spcPts val="0"/>
              </a:spcAft>
              <a:buClr>
                <a:schemeClr val="lt1"/>
              </a:buClr>
              <a:buSzPts val="1100"/>
              <a:buFont typeface="Muli"/>
              <a:buChar char="●"/>
              <a:defRPr/>
            </a:lvl4pPr>
            <a:lvl5pPr indent="-298450" lvl="4" marL="2286000">
              <a:spcBef>
                <a:spcPts val="1600"/>
              </a:spcBef>
              <a:spcAft>
                <a:spcPts val="0"/>
              </a:spcAft>
              <a:buClr>
                <a:schemeClr val="lt1"/>
              </a:buClr>
              <a:buSzPts val="1100"/>
              <a:buFont typeface="Muli"/>
              <a:buChar char="○"/>
              <a:defRPr/>
            </a:lvl5pPr>
            <a:lvl6pPr indent="-298450" lvl="5" marL="2743200">
              <a:spcBef>
                <a:spcPts val="1600"/>
              </a:spcBef>
              <a:spcAft>
                <a:spcPts val="0"/>
              </a:spcAft>
              <a:buClr>
                <a:schemeClr val="lt1"/>
              </a:buClr>
              <a:buSzPts val="1100"/>
              <a:buFont typeface="Muli"/>
              <a:buChar char="■"/>
              <a:defRPr/>
            </a:lvl6pPr>
            <a:lvl7pPr indent="-298450" lvl="6" marL="3200400">
              <a:spcBef>
                <a:spcPts val="1600"/>
              </a:spcBef>
              <a:spcAft>
                <a:spcPts val="0"/>
              </a:spcAft>
              <a:buClr>
                <a:schemeClr val="lt1"/>
              </a:buClr>
              <a:buSzPts val="1100"/>
              <a:buFont typeface="Muli"/>
              <a:buChar char="●"/>
              <a:defRPr/>
            </a:lvl7pPr>
            <a:lvl8pPr indent="-298450" lvl="7" marL="3657600">
              <a:spcBef>
                <a:spcPts val="1600"/>
              </a:spcBef>
              <a:spcAft>
                <a:spcPts val="0"/>
              </a:spcAft>
              <a:buClr>
                <a:schemeClr val="lt1"/>
              </a:buClr>
              <a:buSzPts val="1100"/>
              <a:buFont typeface="Muli"/>
              <a:buChar char="○"/>
              <a:defRPr/>
            </a:lvl8pPr>
            <a:lvl9pPr indent="-298450" lvl="8" marL="4114800">
              <a:spcBef>
                <a:spcPts val="1600"/>
              </a:spcBef>
              <a:spcAft>
                <a:spcPts val="1600"/>
              </a:spcAft>
              <a:buClr>
                <a:schemeClr val="lt1"/>
              </a:buClr>
              <a:buSzPts val="1100"/>
              <a:buFont typeface="Muli"/>
              <a:buChar char="■"/>
              <a:defRPr/>
            </a:lvl9pPr>
          </a:lstStyle>
          <a:p/>
        </p:txBody>
      </p:sp>
      <p:sp>
        <p:nvSpPr>
          <p:cNvPr id="904" name="Google Shape;904;p44"/>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accent2"/>
              </a:buClr>
              <a:buSzPts val="1100"/>
              <a:buFont typeface="Lato"/>
              <a:buChar char="●"/>
              <a:defRPr sz="1200"/>
            </a:lvl1pPr>
            <a:lvl2pPr indent="-298450" lvl="1" marL="914400">
              <a:spcBef>
                <a:spcPts val="1600"/>
              </a:spcBef>
              <a:spcAft>
                <a:spcPts val="0"/>
              </a:spcAft>
              <a:buClr>
                <a:schemeClr val="lt1"/>
              </a:buClr>
              <a:buSzPts val="1100"/>
              <a:buFont typeface="Muli"/>
              <a:buChar char="○"/>
              <a:defRPr/>
            </a:lvl2pPr>
            <a:lvl3pPr indent="-298450" lvl="2" marL="1371600">
              <a:spcBef>
                <a:spcPts val="1600"/>
              </a:spcBef>
              <a:spcAft>
                <a:spcPts val="0"/>
              </a:spcAft>
              <a:buClr>
                <a:schemeClr val="lt1"/>
              </a:buClr>
              <a:buSzPts val="1100"/>
              <a:buFont typeface="Muli"/>
              <a:buChar char="■"/>
              <a:defRPr/>
            </a:lvl3pPr>
            <a:lvl4pPr indent="-298450" lvl="3" marL="1828800">
              <a:spcBef>
                <a:spcPts val="1600"/>
              </a:spcBef>
              <a:spcAft>
                <a:spcPts val="0"/>
              </a:spcAft>
              <a:buClr>
                <a:schemeClr val="lt1"/>
              </a:buClr>
              <a:buSzPts val="1100"/>
              <a:buFont typeface="Muli"/>
              <a:buChar char="●"/>
              <a:defRPr/>
            </a:lvl4pPr>
            <a:lvl5pPr indent="-298450" lvl="4" marL="2286000">
              <a:spcBef>
                <a:spcPts val="1600"/>
              </a:spcBef>
              <a:spcAft>
                <a:spcPts val="0"/>
              </a:spcAft>
              <a:buClr>
                <a:schemeClr val="lt1"/>
              </a:buClr>
              <a:buSzPts val="1100"/>
              <a:buFont typeface="Muli"/>
              <a:buChar char="○"/>
              <a:defRPr/>
            </a:lvl5pPr>
            <a:lvl6pPr indent="-298450" lvl="5" marL="2743200">
              <a:spcBef>
                <a:spcPts val="1600"/>
              </a:spcBef>
              <a:spcAft>
                <a:spcPts val="0"/>
              </a:spcAft>
              <a:buClr>
                <a:schemeClr val="lt1"/>
              </a:buClr>
              <a:buSzPts val="1100"/>
              <a:buFont typeface="Muli"/>
              <a:buChar char="■"/>
              <a:defRPr/>
            </a:lvl6pPr>
            <a:lvl7pPr indent="-298450" lvl="6" marL="3200400">
              <a:spcBef>
                <a:spcPts val="1600"/>
              </a:spcBef>
              <a:spcAft>
                <a:spcPts val="0"/>
              </a:spcAft>
              <a:buClr>
                <a:schemeClr val="lt1"/>
              </a:buClr>
              <a:buSzPts val="1100"/>
              <a:buFont typeface="Muli"/>
              <a:buChar char="●"/>
              <a:defRPr/>
            </a:lvl7pPr>
            <a:lvl8pPr indent="-298450" lvl="7" marL="3657600">
              <a:spcBef>
                <a:spcPts val="1600"/>
              </a:spcBef>
              <a:spcAft>
                <a:spcPts val="0"/>
              </a:spcAft>
              <a:buClr>
                <a:schemeClr val="lt1"/>
              </a:buClr>
              <a:buSzPts val="1100"/>
              <a:buFont typeface="Muli"/>
              <a:buChar char="○"/>
              <a:defRPr/>
            </a:lvl8pPr>
            <a:lvl9pPr indent="-298450" lvl="8" marL="4114800">
              <a:spcBef>
                <a:spcPts val="1600"/>
              </a:spcBef>
              <a:spcAft>
                <a:spcPts val="1600"/>
              </a:spcAft>
              <a:buClr>
                <a:schemeClr val="lt1"/>
              </a:buClr>
              <a:buSzPts val="1100"/>
              <a:buFont typeface="Muli"/>
              <a:buChar char="■"/>
              <a:defRPr/>
            </a:lvl9pPr>
          </a:lstStyle>
          <a:p/>
        </p:txBody>
      </p:sp>
      <p:sp>
        <p:nvSpPr>
          <p:cNvPr id="905" name="Google Shape;905;p4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906" name="Shape 906"/>
        <p:cNvGrpSpPr/>
        <p:nvPr/>
      </p:nvGrpSpPr>
      <p:grpSpPr>
        <a:xfrm>
          <a:off x="0" y="0"/>
          <a:ext cx="0" cy="0"/>
          <a:chOff x="0" y="0"/>
          <a:chExt cx="0" cy="0"/>
        </a:xfrm>
      </p:grpSpPr>
      <p:sp>
        <p:nvSpPr>
          <p:cNvPr id="907" name="Google Shape;907;p45"/>
          <p:cNvSpPr/>
          <p:nvPr/>
        </p:nvSpPr>
        <p:spPr>
          <a:xfrm flipH="1">
            <a:off x="-1572"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45"/>
          <p:cNvCxnSpPr/>
          <p:nvPr/>
        </p:nvCxnSpPr>
        <p:spPr>
          <a:xfrm rot="10800000">
            <a:off x="-203670"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909" name="Google Shape;909;p45"/>
          <p:cNvSpPr/>
          <p:nvPr/>
        </p:nvSpPr>
        <p:spPr>
          <a:xfrm flipH="1">
            <a:off x="-559225" y="2137607"/>
            <a:ext cx="1192383" cy="607935"/>
          </a:xfrm>
          <a:custGeom>
            <a:rect b="b" l="l" r="r" t="t"/>
            <a:pathLst>
              <a:path extrusionOk="0" h="16824" w="32998">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flipH="1">
            <a:off x="-277208" y="979656"/>
            <a:ext cx="1796452" cy="652526"/>
          </a:xfrm>
          <a:custGeom>
            <a:rect b="b" l="l" r="r" t="t"/>
            <a:pathLst>
              <a:path extrusionOk="0" h="18058" w="49715">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flipH="1">
            <a:off x="1111724" y="2135331"/>
            <a:ext cx="1796452" cy="652526"/>
          </a:xfrm>
          <a:custGeom>
            <a:rect b="b" l="l" r="r" t="t"/>
            <a:pathLst>
              <a:path extrusionOk="0" h="18058" w="49715">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flipH="1">
            <a:off x="318602" y="3537871"/>
            <a:ext cx="661596" cy="331177"/>
          </a:xfrm>
          <a:custGeom>
            <a:rect b="b" l="l" r="r" t="t"/>
            <a:pathLst>
              <a:path extrusionOk="0" h="9165" w="18309">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flipH="1">
            <a:off x="748788" y="3637675"/>
            <a:ext cx="462781" cy="231372"/>
          </a:xfrm>
          <a:custGeom>
            <a:rect b="b" l="l" r="r" t="t"/>
            <a:pathLst>
              <a:path extrusionOk="0" h="6403" w="12807">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flipH="1">
            <a:off x="-31472" y="3751067"/>
            <a:ext cx="238202" cy="118740"/>
          </a:xfrm>
          <a:custGeom>
            <a:rect b="b" l="l" r="r" t="t"/>
            <a:pathLst>
              <a:path extrusionOk="0" h="3286" w="6592">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p:nvPr/>
        </p:nvSpPr>
        <p:spPr>
          <a:xfrm flipH="1">
            <a:off x="2087044" y="2351201"/>
            <a:ext cx="709222" cy="691949"/>
          </a:xfrm>
          <a:custGeom>
            <a:rect b="b" l="l" r="r" t="t"/>
            <a:pathLst>
              <a:path extrusionOk="0" h="19149" w="19627">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p:nvPr/>
        </p:nvSpPr>
        <p:spPr>
          <a:xfrm flipH="1">
            <a:off x="2386459" y="2628175"/>
            <a:ext cx="83183" cy="1238599"/>
          </a:xfrm>
          <a:custGeom>
            <a:rect b="b" l="l" r="r" t="t"/>
            <a:pathLst>
              <a:path extrusionOk="0" h="34277" w="2302">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flipH="1">
            <a:off x="2319935" y="2688773"/>
            <a:ext cx="124015" cy="335008"/>
          </a:xfrm>
          <a:custGeom>
            <a:rect b="b" l="l" r="r" t="t"/>
            <a:pathLst>
              <a:path extrusionOk="0" h="9271" w="3432">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p:nvPr/>
        </p:nvSpPr>
        <p:spPr>
          <a:xfrm flipH="1">
            <a:off x="2435603" y="2685485"/>
            <a:ext cx="107393" cy="211245"/>
          </a:xfrm>
          <a:custGeom>
            <a:rect b="b" l="l" r="r" t="t"/>
            <a:pathLst>
              <a:path extrusionOk="0" h="5846" w="2972">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p:nvPr/>
        </p:nvSpPr>
        <p:spPr>
          <a:xfrm flipH="1">
            <a:off x="154514" y="2629620"/>
            <a:ext cx="365975" cy="358062"/>
          </a:xfrm>
          <a:custGeom>
            <a:rect b="b" l="l" r="r" t="t"/>
            <a:pathLst>
              <a:path extrusionOk="0" h="9909" w="10128">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p:nvPr/>
        </p:nvSpPr>
        <p:spPr>
          <a:xfrm flipH="1">
            <a:off x="304221" y="2687291"/>
            <a:ext cx="214750" cy="318819"/>
          </a:xfrm>
          <a:custGeom>
            <a:rect b="b" l="l" r="r" t="t"/>
            <a:pathLst>
              <a:path extrusionOk="0" h="8823" w="5943">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p:nvPr/>
        </p:nvSpPr>
        <p:spPr>
          <a:xfrm flipH="1">
            <a:off x="198382" y="2764837"/>
            <a:ext cx="196611" cy="132363"/>
          </a:xfrm>
          <a:custGeom>
            <a:rect b="b" l="l" r="r" t="t"/>
            <a:pathLst>
              <a:path extrusionOk="0" h="3663" w="5441">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flipH="1">
            <a:off x="326914" y="2674969"/>
            <a:ext cx="30281" cy="154983"/>
          </a:xfrm>
          <a:custGeom>
            <a:rect b="b" l="l" r="r" t="t"/>
            <a:pathLst>
              <a:path extrusionOk="0" h="4289" w="838">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5"/>
          <p:cNvSpPr/>
          <p:nvPr/>
        </p:nvSpPr>
        <p:spPr>
          <a:xfrm flipH="1">
            <a:off x="153755" y="2901644"/>
            <a:ext cx="516441" cy="503505"/>
          </a:xfrm>
          <a:custGeom>
            <a:rect b="b" l="l" r="r" t="t"/>
            <a:pathLst>
              <a:path extrusionOk="0" h="13934" w="14292">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flipH="1">
            <a:off x="402507" y="2531152"/>
            <a:ext cx="735709" cy="717569"/>
          </a:xfrm>
          <a:custGeom>
            <a:rect b="b" l="l" r="r" t="t"/>
            <a:pathLst>
              <a:path extrusionOk="0" h="19858" w="2036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flipH="1">
            <a:off x="530281" y="2779435"/>
            <a:ext cx="248031" cy="1067681"/>
          </a:xfrm>
          <a:custGeom>
            <a:rect b="b" l="l" r="r" t="t"/>
            <a:pathLst>
              <a:path extrusionOk="0" h="29547" w="6864">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flipH="1">
            <a:off x="393474" y="2984356"/>
            <a:ext cx="353834" cy="567247"/>
          </a:xfrm>
          <a:custGeom>
            <a:rect b="b" l="l" r="r" t="t"/>
            <a:pathLst>
              <a:path extrusionOk="0" h="15698" w="9792">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5"/>
          <p:cNvSpPr/>
          <p:nvPr/>
        </p:nvSpPr>
        <p:spPr>
          <a:xfrm flipH="1">
            <a:off x="674712" y="2941320"/>
            <a:ext cx="176194" cy="397810"/>
          </a:xfrm>
          <a:custGeom>
            <a:rect b="b" l="l" r="r" t="t"/>
            <a:pathLst>
              <a:path extrusionOk="0" h="11009" w="4876">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flipH="1">
            <a:off x="637674" y="2678872"/>
            <a:ext cx="37075" cy="365000"/>
          </a:xfrm>
          <a:custGeom>
            <a:rect b="b" l="l" r="r" t="t"/>
            <a:pathLst>
              <a:path extrusionOk="0" h="10101" w="1026">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flipH="1">
            <a:off x="477380" y="2980634"/>
            <a:ext cx="60526" cy="320481"/>
          </a:xfrm>
          <a:custGeom>
            <a:rect b="b" l="l" r="r" t="t"/>
            <a:pathLst>
              <a:path extrusionOk="0" h="8869" w="1675">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flipH="1">
            <a:off x="692852" y="2945403"/>
            <a:ext cx="318349" cy="261328"/>
          </a:xfrm>
          <a:custGeom>
            <a:rect b="b" l="l" r="r" t="t"/>
            <a:pathLst>
              <a:path extrusionOk="0" h="7232" w="881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p:nvPr/>
        </p:nvSpPr>
        <p:spPr>
          <a:xfrm flipH="1">
            <a:off x="707957" y="2831578"/>
            <a:ext cx="83219" cy="321132"/>
          </a:xfrm>
          <a:custGeom>
            <a:rect b="b" l="l" r="r" t="t"/>
            <a:pathLst>
              <a:path extrusionOk="0" h="8887" w="2303">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5"/>
          <p:cNvSpPr/>
          <p:nvPr/>
        </p:nvSpPr>
        <p:spPr>
          <a:xfrm flipH="1">
            <a:off x="332189" y="3203659"/>
            <a:ext cx="329696" cy="214786"/>
          </a:xfrm>
          <a:custGeom>
            <a:rect b="b" l="l" r="r" t="t"/>
            <a:pathLst>
              <a:path extrusionOk="0" h="5944" w="9124">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5"/>
          <p:cNvSpPr/>
          <p:nvPr/>
        </p:nvSpPr>
        <p:spPr>
          <a:xfrm flipH="1">
            <a:off x="605912" y="3548820"/>
            <a:ext cx="146708" cy="293019"/>
          </a:xfrm>
          <a:custGeom>
            <a:rect b="b" l="l" r="r" t="t"/>
            <a:pathLst>
              <a:path extrusionOk="0" h="8109" w="406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5"/>
          <p:cNvSpPr/>
          <p:nvPr/>
        </p:nvSpPr>
        <p:spPr>
          <a:xfrm flipH="1">
            <a:off x="645227" y="3598541"/>
            <a:ext cx="101359" cy="240840"/>
          </a:xfrm>
          <a:custGeom>
            <a:rect b="b" l="l" r="r" t="t"/>
            <a:pathLst>
              <a:path extrusionOk="0" h="6665" w="2805">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5"/>
          <p:cNvSpPr/>
          <p:nvPr/>
        </p:nvSpPr>
        <p:spPr>
          <a:xfrm flipH="1">
            <a:off x="469068" y="3748031"/>
            <a:ext cx="241960" cy="121016"/>
          </a:xfrm>
          <a:custGeom>
            <a:rect b="b" l="l" r="r" t="t"/>
            <a:pathLst>
              <a:path extrusionOk="0" h="3349" w="6696">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5"/>
          <p:cNvSpPr/>
          <p:nvPr/>
        </p:nvSpPr>
        <p:spPr>
          <a:xfrm flipH="1">
            <a:off x="625569" y="3785106"/>
            <a:ext cx="170160" cy="84700"/>
          </a:xfrm>
          <a:custGeom>
            <a:rect b="b" l="l" r="r" t="t"/>
            <a:pathLst>
              <a:path extrusionOk="0" h="2344" w="4709">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flipH="1">
            <a:off x="340537" y="3825179"/>
            <a:ext cx="86977" cy="43868"/>
          </a:xfrm>
          <a:custGeom>
            <a:rect b="b" l="l" r="r" t="t"/>
            <a:pathLst>
              <a:path extrusionOk="0" h="1214" w="2407">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45"/>
          <p:cNvGrpSpPr/>
          <p:nvPr/>
        </p:nvGrpSpPr>
        <p:grpSpPr>
          <a:xfrm>
            <a:off x="2594852" y="2351201"/>
            <a:ext cx="2907501" cy="1518606"/>
            <a:chOff x="4576052" y="2351201"/>
            <a:chExt cx="2907501" cy="1518606"/>
          </a:xfrm>
        </p:grpSpPr>
        <p:sp>
          <p:nvSpPr>
            <p:cNvPr id="939" name="Google Shape;939;p45"/>
            <p:cNvSpPr/>
            <p:nvPr/>
          </p:nvSpPr>
          <p:spPr>
            <a:xfrm flipH="1">
              <a:off x="5316999" y="2876855"/>
              <a:ext cx="353870" cy="344511"/>
            </a:xfrm>
            <a:custGeom>
              <a:rect b="b" l="l" r="r" t="t"/>
              <a:pathLst>
                <a:path extrusionOk="0" h="9534" w="9793">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5"/>
            <p:cNvSpPr/>
            <p:nvPr/>
          </p:nvSpPr>
          <p:spPr>
            <a:xfrm flipH="1">
              <a:off x="5834162" y="2962278"/>
              <a:ext cx="353111" cy="344475"/>
            </a:xfrm>
            <a:custGeom>
              <a:rect b="b" l="l" r="r" t="t"/>
              <a:pathLst>
                <a:path extrusionOk="0" h="9533" w="9772">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flipH="1">
              <a:off x="5384281" y="2351201"/>
              <a:ext cx="709980" cy="691949"/>
            </a:xfrm>
            <a:custGeom>
              <a:rect b="b" l="l" r="r" t="t"/>
              <a:pathLst>
                <a:path extrusionOk="0" h="19149" w="19648">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flipH="1">
              <a:off x="5683697" y="2628175"/>
              <a:ext cx="83183" cy="1238599"/>
            </a:xfrm>
            <a:custGeom>
              <a:rect b="b" l="l" r="r" t="t"/>
              <a:pathLst>
                <a:path extrusionOk="0" h="34277" w="2302">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flipH="1">
              <a:off x="5617895" y="2688773"/>
              <a:ext cx="124051" cy="335008"/>
            </a:xfrm>
            <a:custGeom>
              <a:rect b="b" l="l" r="r" t="t"/>
              <a:pathLst>
                <a:path extrusionOk="0" h="9271" w="3433">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flipH="1">
              <a:off x="5732840" y="2685485"/>
              <a:ext cx="108152" cy="211245"/>
            </a:xfrm>
            <a:custGeom>
              <a:rect b="b" l="l" r="r" t="t"/>
              <a:pathLst>
                <a:path extrusionOk="0" h="5846" w="2993">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flipH="1">
              <a:off x="5706353" y="3081812"/>
              <a:ext cx="351630" cy="324203"/>
            </a:xfrm>
            <a:custGeom>
              <a:rect b="b" l="l" r="r" t="t"/>
              <a:pathLst>
                <a:path extrusionOk="0" h="8972" w="9731">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flipH="1">
              <a:off x="5471223" y="3033572"/>
              <a:ext cx="238202" cy="242213"/>
            </a:xfrm>
            <a:custGeom>
              <a:rect b="b" l="l" r="r" t="t"/>
              <a:pathLst>
                <a:path extrusionOk="0" h="6703" w="6592">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flipH="1">
              <a:off x="5822057" y="3151011"/>
              <a:ext cx="272964" cy="132579"/>
            </a:xfrm>
            <a:custGeom>
              <a:rect b="b" l="l" r="r" t="t"/>
              <a:pathLst>
                <a:path extrusionOk="0" h="3669" w="7554">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flipH="1">
              <a:off x="5896423" y="3022985"/>
              <a:ext cx="65549" cy="187721"/>
            </a:xfrm>
            <a:custGeom>
              <a:rect b="b" l="l" r="r" t="t"/>
              <a:pathLst>
                <a:path extrusionOk="0" h="5195" w="1814">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flipH="1">
              <a:off x="5534749" y="2994583"/>
              <a:ext cx="65043" cy="193539"/>
            </a:xfrm>
            <a:custGeom>
              <a:rect b="b" l="l" r="r" t="t"/>
              <a:pathLst>
                <a:path extrusionOk="0" h="5356" w="180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flipH="1">
              <a:off x="5676108" y="3734445"/>
              <a:ext cx="269965" cy="134603"/>
            </a:xfrm>
            <a:custGeom>
              <a:rect b="b" l="l" r="r" t="t"/>
              <a:pathLst>
                <a:path extrusionOk="0" h="3725" w="7471">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flipH="1">
              <a:off x="5850784" y="3775277"/>
              <a:ext cx="188299" cy="94529"/>
            </a:xfrm>
            <a:custGeom>
              <a:rect b="b" l="l" r="r" t="t"/>
              <a:pathLst>
                <a:path extrusionOk="0" h="2616" w="5211">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flipH="1">
              <a:off x="5534749" y="3820626"/>
              <a:ext cx="96047" cy="48421"/>
            </a:xfrm>
            <a:custGeom>
              <a:rect b="b" l="l" r="r" t="t"/>
              <a:pathLst>
                <a:path extrusionOk="0" h="1340" w="2658">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flipH="1">
              <a:off x="4576052" y="3537871"/>
              <a:ext cx="662355" cy="331177"/>
            </a:xfrm>
            <a:custGeom>
              <a:rect b="b" l="l" r="r" t="t"/>
              <a:pathLst>
                <a:path extrusionOk="0" h="9165" w="1833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flipH="1">
              <a:off x="5006998" y="3637675"/>
              <a:ext cx="463504" cy="231372"/>
            </a:xfrm>
            <a:custGeom>
              <a:rect b="b" l="l" r="r" t="t"/>
              <a:pathLst>
                <a:path extrusionOk="0" h="6403" w="12827">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flipH="1">
              <a:off x="6180443" y="3457182"/>
              <a:ext cx="345559" cy="383139"/>
            </a:xfrm>
            <a:custGeom>
              <a:rect b="b" l="l" r="r" t="t"/>
              <a:pathLst>
                <a:path extrusionOk="0" h="10603" w="9563">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flipH="1">
              <a:off x="5983073" y="3565659"/>
              <a:ext cx="524030" cy="251427"/>
            </a:xfrm>
            <a:custGeom>
              <a:rect b="b" l="l" r="r" t="t"/>
              <a:pathLst>
                <a:path extrusionOk="0" h="6958" w="14502">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flipH="1">
              <a:off x="6371705" y="3183279"/>
              <a:ext cx="150502" cy="655525"/>
            </a:xfrm>
            <a:custGeom>
              <a:rect b="b" l="l" r="r" t="t"/>
              <a:pathLst>
                <a:path extrusionOk="0" h="18141" w="4165">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flipH="1">
              <a:off x="6392880" y="3661850"/>
              <a:ext cx="415878" cy="207957"/>
            </a:xfrm>
            <a:custGeom>
              <a:rect b="b" l="l" r="r" t="t"/>
              <a:pathLst>
                <a:path extrusionOk="0" h="5755" w="11509">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flipH="1">
              <a:off x="6247726" y="3724616"/>
              <a:ext cx="290345" cy="145190"/>
            </a:xfrm>
            <a:custGeom>
              <a:rect b="b" l="l" r="r" t="t"/>
              <a:pathLst>
                <a:path extrusionOk="0" h="4018" w="8035">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flipH="1">
              <a:off x="7321705" y="3746152"/>
              <a:ext cx="161849" cy="85098"/>
            </a:xfrm>
            <a:custGeom>
              <a:rect b="b" l="l" r="r" t="t"/>
              <a:pathLst>
                <a:path extrusionOk="0" h="2355" w="4479">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flipH="1">
              <a:off x="7325499" y="3691336"/>
              <a:ext cx="46903" cy="124810"/>
            </a:xfrm>
            <a:custGeom>
              <a:rect b="b" l="l" r="r" t="t"/>
              <a:pathLst>
                <a:path extrusionOk="0" h="3454" w="1298">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flipH="1">
              <a:off x="7306600" y="3707235"/>
              <a:ext cx="44627" cy="120980"/>
            </a:xfrm>
            <a:custGeom>
              <a:rect b="b" l="l" r="r" t="t"/>
              <a:pathLst>
                <a:path extrusionOk="0" h="3348" w="1235">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flipH="1">
              <a:off x="7258216" y="3718545"/>
              <a:ext cx="91494" cy="105153"/>
            </a:xfrm>
            <a:custGeom>
              <a:rect b="b" l="l" r="r" t="t"/>
              <a:pathLst>
                <a:path extrusionOk="0" h="2910" w="2532">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flipH="1">
              <a:off x="7331533" y="3706476"/>
              <a:ext cx="65079" cy="111151"/>
            </a:xfrm>
            <a:custGeom>
              <a:rect b="b" l="l" r="r" t="t"/>
              <a:pathLst>
                <a:path extrusionOk="0" h="3076" w="1801">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flipH="1">
              <a:off x="7336845" y="3774518"/>
              <a:ext cx="142914" cy="43109"/>
            </a:xfrm>
            <a:custGeom>
              <a:rect b="b" l="l" r="r" t="t"/>
              <a:pathLst>
                <a:path extrusionOk="0" h="1193" w="3955">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flipH="1">
              <a:off x="7266527" y="3794176"/>
              <a:ext cx="148985" cy="74872"/>
            </a:xfrm>
            <a:custGeom>
              <a:rect b="b" l="l" r="r" t="t"/>
              <a:pathLst>
                <a:path extrusionOk="0" h="2072" w="4123">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45"/>
          <p:cNvSpPr/>
          <p:nvPr/>
        </p:nvSpPr>
        <p:spPr>
          <a:xfrm flipH="1">
            <a:off x="1089794" y="3457182"/>
            <a:ext cx="346318" cy="383139"/>
          </a:xfrm>
          <a:custGeom>
            <a:rect b="b" l="l" r="r" t="t"/>
            <a:pathLst>
              <a:path extrusionOk="0" h="10603" w="9584">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flipH="1">
            <a:off x="893219" y="3565659"/>
            <a:ext cx="523235" cy="251211"/>
          </a:xfrm>
          <a:custGeom>
            <a:rect b="b" l="l" r="r" t="t"/>
            <a:pathLst>
              <a:path extrusionOk="0" h="6952" w="1448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flipH="1">
            <a:off x="1281815" y="3183279"/>
            <a:ext cx="149743" cy="655525"/>
          </a:xfrm>
          <a:custGeom>
            <a:rect b="b" l="l" r="r" t="t"/>
            <a:pathLst>
              <a:path extrusionOk="0" h="18141" w="4144">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flipH="1">
            <a:off x="1302230" y="3661850"/>
            <a:ext cx="415878" cy="207957"/>
          </a:xfrm>
          <a:custGeom>
            <a:rect b="b" l="l" r="r" t="t"/>
            <a:pathLst>
              <a:path extrusionOk="0" h="5755" w="11509">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flipH="1">
            <a:off x="1157836" y="3724616"/>
            <a:ext cx="290381" cy="145190"/>
          </a:xfrm>
          <a:custGeom>
            <a:rect b="b" l="l" r="r" t="t"/>
            <a:pathLst>
              <a:path extrusionOk="0" h="4018" w="8036">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73" name="Google Shape;973;p45"/>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1600"/>
              </a:spcBef>
              <a:spcAft>
                <a:spcPts val="0"/>
              </a:spcAft>
              <a:buNone/>
              <a:defRPr>
                <a:solidFill>
                  <a:schemeClr val="lt1"/>
                </a:solidFill>
              </a:defRPr>
            </a:lvl2pPr>
            <a:lvl3pPr lvl="2">
              <a:lnSpc>
                <a:spcPct val="100000"/>
              </a:lnSpc>
              <a:spcBef>
                <a:spcPts val="1600"/>
              </a:spcBef>
              <a:spcAft>
                <a:spcPts val="0"/>
              </a:spcAft>
              <a:buNone/>
              <a:defRPr>
                <a:solidFill>
                  <a:schemeClr val="lt1"/>
                </a:solidFill>
              </a:defRPr>
            </a:lvl3pPr>
            <a:lvl4pPr lvl="3">
              <a:lnSpc>
                <a:spcPct val="100000"/>
              </a:lnSpc>
              <a:spcBef>
                <a:spcPts val="1600"/>
              </a:spcBef>
              <a:spcAft>
                <a:spcPts val="0"/>
              </a:spcAft>
              <a:buNone/>
              <a:defRPr>
                <a:solidFill>
                  <a:schemeClr val="lt1"/>
                </a:solidFill>
              </a:defRPr>
            </a:lvl4pPr>
            <a:lvl5pPr lvl="4">
              <a:lnSpc>
                <a:spcPct val="100000"/>
              </a:lnSpc>
              <a:spcBef>
                <a:spcPts val="1600"/>
              </a:spcBef>
              <a:spcAft>
                <a:spcPts val="0"/>
              </a:spcAft>
              <a:buNone/>
              <a:defRPr>
                <a:solidFill>
                  <a:schemeClr val="lt1"/>
                </a:solidFill>
              </a:defRPr>
            </a:lvl5pPr>
            <a:lvl6pPr lvl="5">
              <a:lnSpc>
                <a:spcPct val="100000"/>
              </a:lnSpc>
              <a:spcBef>
                <a:spcPts val="1600"/>
              </a:spcBef>
              <a:spcAft>
                <a:spcPts val="0"/>
              </a:spcAft>
              <a:buNone/>
              <a:defRPr>
                <a:solidFill>
                  <a:schemeClr val="lt1"/>
                </a:solidFill>
              </a:defRPr>
            </a:lvl6pPr>
            <a:lvl7pPr lvl="6">
              <a:lnSpc>
                <a:spcPct val="100000"/>
              </a:lnSpc>
              <a:spcBef>
                <a:spcPts val="1600"/>
              </a:spcBef>
              <a:spcAft>
                <a:spcPts val="0"/>
              </a:spcAft>
              <a:buNone/>
              <a:defRPr>
                <a:solidFill>
                  <a:schemeClr val="lt1"/>
                </a:solidFill>
              </a:defRPr>
            </a:lvl7pPr>
            <a:lvl8pPr lvl="7">
              <a:lnSpc>
                <a:spcPct val="100000"/>
              </a:lnSpc>
              <a:spcBef>
                <a:spcPts val="1600"/>
              </a:spcBef>
              <a:spcAft>
                <a:spcPts val="0"/>
              </a:spcAft>
              <a:buNone/>
              <a:defRPr>
                <a:solidFill>
                  <a:schemeClr val="lt1"/>
                </a:solidFill>
              </a:defRPr>
            </a:lvl8pPr>
            <a:lvl9pPr lvl="8">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974" name="Shape 974"/>
        <p:cNvGrpSpPr/>
        <p:nvPr/>
      </p:nvGrpSpPr>
      <p:grpSpPr>
        <a:xfrm>
          <a:off x="0" y="0"/>
          <a:ext cx="0" cy="0"/>
          <a:chOff x="0" y="0"/>
          <a:chExt cx="0" cy="0"/>
        </a:xfrm>
      </p:grpSpPr>
      <p:sp>
        <p:nvSpPr>
          <p:cNvPr id="975" name="Google Shape;975;p46"/>
          <p:cNvSpPr/>
          <p:nvPr/>
        </p:nvSpPr>
        <p:spPr>
          <a:xfrm flipH="1" rot="10800000">
            <a:off x="4154463" y="-4762"/>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0" y="-4750"/>
            <a:ext cx="416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txBox="1"/>
          <p:nvPr>
            <p:ph type="title"/>
          </p:nvPr>
        </p:nvSpPr>
        <p:spPr>
          <a:xfrm>
            <a:off x="1737525" y="3126375"/>
            <a:ext cx="28608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78" name="Google Shape;978;p46"/>
          <p:cNvSpPr txBox="1"/>
          <p:nvPr>
            <p:ph idx="1" type="subTitle"/>
          </p:nvPr>
        </p:nvSpPr>
        <p:spPr>
          <a:xfrm>
            <a:off x="823425" y="1478125"/>
            <a:ext cx="3774900" cy="159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2000">
                <a:solidFill>
                  <a:schemeClr val="lt1"/>
                </a:solidFill>
              </a:defRPr>
            </a:lvl1pPr>
            <a:lvl2pPr lvl="1">
              <a:lnSpc>
                <a:spcPct val="100000"/>
              </a:lnSpc>
              <a:spcBef>
                <a:spcPts val="1600"/>
              </a:spcBef>
              <a:spcAft>
                <a:spcPts val="0"/>
              </a:spcAft>
              <a:buNone/>
              <a:defRPr sz="2000">
                <a:solidFill>
                  <a:schemeClr val="lt1"/>
                </a:solidFill>
              </a:defRPr>
            </a:lvl2pPr>
            <a:lvl3pPr lvl="2">
              <a:lnSpc>
                <a:spcPct val="100000"/>
              </a:lnSpc>
              <a:spcBef>
                <a:spcPts val="1600"/>
              </a:spcBef>
              <a:spcAft>
                <a:spcPts val="0"/>
              </a:spcAft>
              <a:buNone/>
              <a:defRPr sz="2000">
                <a:solidFill>
                  <a:schemeClr val="lt1"/>
                </a:solidFill>
              </a:defRPr>
            </a:lvl3pPr>
            <a:lvl4pPr lvl="3">
              <a:lnSpc>
                <a:spcPct val="100000"/>
              </a:lnSpc>
              <a:spcBef>
                <a:spcPts val="1600"/>
              </a:spcBef>
              <a:spcAft>
                <a:spcPts val="0"/>
              </a:spcAft>
              <a:buNone/>
              <a:defRPr sz="2000">
                <a:solidFill>
                  <a:schemeClr val="lt1"/>
                </a:solidFill>
              </a:defRPr>
            </a:lvl4pPr>
            <a:lvl5pPr lvl="4">
              <a:lnSpc>
                <a:spcPct val="100000"/>
              </a:lnSpc>
              <a:spcBef>
                <a:spcPts val="1600"/>
              </a:spcBef>
              <a:spcAft>
                <a:spcPts val="0"/>
              </a:spcAft>
              <a:buNone/>
              <a:defRPr sz="2000">
                <a:solidFill>
                  <a:schemeClr val="lt1"/>
                </a:solidFill>
              </a:defRPr>
            </a:lvl5pPr>
            <a:lvl6pPr lvl="5">
              <a:lnSpc>
                <a:spcPct val="100000"/>
              </a:lnSpc>
              <a:spcBef>
                <a:spcPts val="1600"/>
              </a:spcBef>
              <a:spcAft>
                <a:spcPts val="0"/>
              </a:spcAft>
              <a:buNone/>
              <a:defRPr sz="2000">
                <a:solidFill>
                  <a:schemeClr val="lt1"/>
                </a:solidFill>
              </a:defRPr>
            </a:lvl6pPr>
            <a:lvl7pPr lvl="6">
              <a:lnSpc>
                <a:spcPct val="100000"/>
              </a:lnSpc>
              <a:spcBef>
                <a:spcPts val="1600"/>
              </a:spcBef>
              <a:spcAft>
                <a:spcPts val="0"/>
              </a:spcAft>
              <a:buNone/>
              <a:defRPr sz="2000">
                <a:solidFill>
                  <a:schemeClr val="lt1"/>
                </a:solidFill>
              </a:defRPr>
            </a:lvl7pPr>
            <a:lvl8pPr lvl="7">
              <a:lnSpc>
                <a:spcPct val="100000"/>
              </a:lnSpc>
              <a:spcBef>
                <a:spcPts val="1600"/>
              </a:spcBef>
              <a:spcAft>
                <a:spcPts val="0"/>
              </a:spcAft>
              <a:buNone/>
              <a:defRPr sz="2000">
                <a:solidFill>
                  <a:schemeClr val="lt1"/>
                </a:solidFill>
              </a:defRPr>
            </a:lvl8pPr>
            <a:lvl9pPr lvl="8">
              <a:lnSpc>
                <a:spcPct val="100000"/>
              </a:lnSpc>
              <a:spcBef>
                <a:spcPts val="1600"/>
              </a:spcBef>
              <a:spcAft>
                <a:spcPts val="1600"/>
              </a:spcAft>
              <a:buNone/>
              <a:defRPr sz="20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979" name="Shape 979"/>
        <p:cNvGrpSpPr/>
        <p:nvPr/>
      </p:nvGrpSpPr>
      <p:grpSpPr>
        <a:xfrm>
          <a:off x="0" y="0"/>
          <a:ext cx="0" cy="0"/>
          <a:chOff x="0" y="0"/>
          <a:chExt cx="0" cy="0"/>
        </a:xfrm>
      </p:grpSpPr>
      <p:grpSp>
        <p:nvGrpSpPr>
          <p:cNvPr id="980" name="Google Shape;980;p47"/>
          <p:cNvGrpSpPr/>
          <p:nvPr/>
        </p:nvGrpSpPr>
        <p:grpSpPr>
          <a:xfrm>
            <a:off x="-33675" y="1157552"/>
            <a:ext cx="9236700" cy="1703459"/>
            <a:chOff x="-33675" y="1268362"/>
            <a:chExt cx="9236700" cy="1703459"/>
          </a:xfrm>
        </p:grpSpPr>
        <p:sp>
          <p:nvSpPr>
            <p:cNvPr id="981" name="Google Shape;981;p47"/>
            <p:cNvSpPr/>
            <p:nvPr/>
          </p:nvSpPr>
          <p:spPr>
            <a:xfrm>
              <a:off x="-33675" y="1913325"/>
              <a:ext cx="9236700" cy="38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47"/>
            <p:cNvGrpSpPr/>
            <p:nvPr/>
          </p:nvGrpSpPr>
          <p:grpSpPr>
            <a:xfrm>
              <a:off x="1344422" y="1268362"/>
              <a:ext cx="2957061" cy="1703459"/>
              <a:chOff x="1020857" y="1133175"/>
              <a:chExt cx="3374100" cy="1943700"/>
            </a:xfrm>
          </p:grpSpPr>
          <p:sp>
            <p:nvSpPr>
              <p:cNvPr id="983" name="Google Shape;983;p47"/>
              <p:cNvSpPr/>
              <p:nvPr/>
            </p:nvSpPr>
            <p:spPr>
              <a:xfrm>
                <a:off x="1020857" y="1133175"/>
                <a:ext cx="3374100" cy="1943700"/>
              </a:xfrm>
              <a:prstGeom prst="roundRect">
                <a:avLst>
                  <a:gd fmla="val 111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1161557" y="1246725"/>
                <a:ext cx="3092700" cy="1716600"/>
              </a:xfrm>
              <a:prstGeom prst="roundRect">
                <a:avLst>
                  <a:gd fmla="val 1111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7"/>
            <p:cNvGrpSpPr/>
            <p:nvPr/>
          </p:nvGrpSpPr>
          <p:grpSpPr>
            <a:xfrm>
              <a:off x="4867826" y="1268362"/>
              <a:ext cx="2957061" cy="1703459"/>
              <a:chOff x="4780332" y="1133175"/>
              <a:chExt cx="3374100" cy="1943700"/>
            </a:xfrm>
          </p:grpSpPr>
          <p:sp>
            <p:nvSpPr>
              <p:cNvPr id="986" name="Google Shape;986;p47"/>
              <p:cNvSpPr/>
              <p:nvPr/>
            </p:nvSpPr>
            <p:spPr>
              <a:xfrm>
                <a:off x="4780332" y="1133175"/>
                <a:ext cx="3374100" cy="1943700"/>
              </a:xfrm>
              <a:prstGeom prst="roundRect">
                <a:avLst>
                  <a:gd fmla="val 111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4921032" y="1246725"/>
                <a:ext cx="3092700" cy="1716600"/>
              </a:xfrm>
              <a:prstGeom prst="roundRect">
                <a:avLst>
                  <a:gd fmla="val 1111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47"/>
            <p:cNvSpPr/>
            <p:nvPr/>
          </p:nvSpPr>
          <p:spPr>
            <a:xfrm rot="5400000">
              <a:off x="71208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rot="5400000">
              <a:off x="52362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rot="5400000">
              <a:off x="35974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rot="5400000">
              <a:off x="17128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7"/>
          <p:cNvGrpSpPr/>
          <p:nvPr/>
        </p:nvGrpSpPr>
        <p:grpSpPr>
          <a:xfrm flipH="1">
            <a:off x="-4405" y="0"/>
            <a:ext cx="9144000" cy="5150148"/>
            <a:chOff x="0" y="0"/>
            <a:chExt cx="9144000" cy="5150148"/>
          </a:xfrm>
        </p:grpSpPr>
        <p:sp>
          <p:nvSpPr>
            <p:cNvPr id="993" name="Google Shape;993;p4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47"/>
            <p:cNvGrpSpPr/>
            <p:nvPr/>
          </p:nvGrpSpPr>
          <p:grpSpPr>
            <a:xfrm>
              <a:off x="3389744" y="4759529"/>
              <a:ext cx="563794" cy="390619"/>
              <a:chOff x="3394506" y="4742861"/>
              <a:chExt cx="563794" cy="390619"/>
            </a:xfrm>
          </p:grpSpPr>
          <p:sp>
            <p:nvSpPr>
              <p:cNvPr id="997" name="Google Shape;997;p4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9" name="Google Shape;999;p47"/>
          <p:cNvSpPr txBox="1"/>
          <p:nvPr>
            <p:ph idx="1" type="subTitle"/>
          </p:nvPr>
        </p:nvSpPr>
        <p:spPr>
          <a:xfrm>
            <a:off x="1581552" y="1662496"/>
            <a:ext cx="2482800" cy="329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algn="ctr">
              <a:lnSpc>
                <a:spcPct val="100000"/>
              </a:lnSpc>
              <a:spcBef>
                <a:spcPts val="0"/>
              </a:spcBef>
              <a:spcAft>
                <a:spcPts val="0"/>
              </a:spcAft>
              <a:buNone/>
              <a:defRPr>
                <a:solidFill>
                  <a:schemeClr val="lt1"/>
                </a:solidFill>
                <a:latin typeface="Krona One"/>
                <a:ea typeface="Krona One"/>
                <a:cs typeface="Krona One"/>
                <a:sym typeface="Krona One"/>
              </a:defRPr>
            </a:lvl2pPr>
            <a:lvl3pPr lvl="2" algn="ctr">
              <a:lnSpc>
                <a:spcPct val="100000"/>
              </a:lnSpc>
              <a:spcBef>
                <a:spcPts val="0"/>
              </a:spcBef>
              <a:spcAft>
                <a:spcPts val="0"/>
              </a:spcAft>
              <a:buNone/>
              <a:defRPr>
                <a:solidFill>
                  <a:schemeClr val="lt1"/>
                </a:solidFill>
                <a:latin typeface="Krona One"/>
                <a:ea typeface="Krona One"/>
                <a:cs typeface="Krona One"/>
                <a:sym typeface="Krona One"/>
              </a:defRPr>
            </a:lvl3pPr>
            <a:lvl4pPr lvl="3" algn="ctr">
              <a:lnSpc>
                <a:spcPct val="100000"/>
              </a:lnSpc>
              <a:spcBef>
                <a:spcPts val="0"/>
              </a:spcBef>
              <a:spcAft>
                <a:spcPts val="0"/>
              </a:spcAft>
              <a:buNone/>
              <a:defRPr>
                <a:solidFill>
                  <a:schemeClr val="lt1"/>
                </a:solidFill>
                <a:latin typeface="Krona One"/>
                <a:ea typeface="Krona One"/>
                <a:cs typeface="Krona One"/>
                <a:sym typeface="Krona One"/>
              </a:defRPr>
            </a:lvl4pPr>
            <a:lvl5pPr lvl="4" algn="ctr">
              <a:lnSpc>
                <a:spcPct val="100000"/>
              </a:lnSpc>
              <a:spcBef>
                <a:spcPts val="0"/>
              </a:spcBef>
              <a:spcAft>
                <a:spcPts val="0"/>
              </a:spcAft>
              <a:buNone/>
              <a:defRPr>
                <a:solidFill>
                  <a:schemeClr val="lt1"/>
                </a:solidFill>
                <a:latin typeface="Krona One"/>
                <a:ea typeface="Krona One"/>
                <a:cs typeface="Krona One"/>
                <a:sym typeface="Krona One"/>
              </a:defRPr>
            </a:lvl5pPr>
            <a:lvl6pPr lvl="5" algn="ctr">
              <a:lnSpc>
                <a:spcPct val="100000"/>
              </a:lnSpc>
              <a:spcBef>
                <a:spcPts val="0"/>
              </a:spcBef>
              <a:spcAft>
                <a:spcPts val="0"/>
              </a:spcAft>
              <a:buNone/>
              <a:defRPr>
                <a:solidFill>
                  <a:schemeClr val="lt1"/>
                </a:solidFill>
                <a:latin typeface="Krona One"/>
                <a:ea typeface="Krona One"/>
                <a:cs typeface="Krona One"/>
                <a:sym typeface="Krona One"/>
              </a:defRPr>
            </a:lvl6pPr>
            <a:lvl7pPr lvl="6" algn="ctr">
              <a:lnSpc>
                <a:spcPct val="100000"/>
              </a:lnSpc>
              <a:spcBef>
                <a:spcPts val="0"/>
              </a:spcBef>
              <a:spcAft>
                <a:spcPts val="0"/>
              </a:spcAft>
              <a:buNone/>
              <a:defRPr>
                <a:solidFill>
                  <a:schemeClr val="lt1"/>
                </a:solidFill>
                <a:latin typeface="Krona One"/>
                <a:ea typeface="Krona One"/>
                <a:cs typeface="Krona One"/>
                <a:sym typeface="Krona One"/>
              </a:defRPr>
            </a:lvl7pPr>
            <a:lvl8pPr lvl="7" algn="ctr">
              <a:lnSpc>
                <a:spcPct val="100000"/>
              </a:lnSpc>
              <a:spcBef>
                <a:spcPts val="0"/>
              </a:spcBef>
              <a:spcAft>
                <a:spcPts val="0"/>
              </a:spcAft>
              <a:buNone/>
              <a:defRPr>
                <a:solidFill>
                  <a:schemeClr val="lt1"/>
                </a:solidFill>
                <a:latin typeface="Krona One"/>
                <a:ea typeface="Krona One"/>
                <a:cs typeface="Krona One"/>
                <a:sym typeface="Krona One"/>
              </a:defRPr>
            </a:lvl8pPr>
            <a:lvl9pPr lvl="8"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000" name="Google Shape;1000;p47"/>
          <p:cNvSpPr txBox="1"/>
          <p:nvPr>
            <p:ph idx="2" type="subTitle"/>
          </p:nvPr>
        </p:nvSpPr>
        <p:spPr>
          <a:xfrm>
            <a:off x="1340800" y="3042059"/>
            <a:ext cx="2964300" cy="11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dk1"/>
                </a:solidFill>
              </a:defRPr>
            </a:lvl1pPr>
            <a:lvl2pPr lvl="1">
              <a:lnSpc>
                <a:spcPct val="100000"/>
              </a:lnSpc>
              <a:spcBef>
                <a:spcPts val="1000"/>
              </a:spcBef>
              <a:spcAft>
                <a:spcPts val="0"/>
              </a:spcAft>
              <a:buNone/>
              <a:defRPr>
                <a:solidFill>
                  <a:schemeClr val="dk1"/>
                </a:solidFill>
              </a:defRPr>
            </a:lvl2pPr>
            <a:lvl3pPr lvl="2">
              <a:lnSpc>
                <a:spcPct val="100000"/>
              </a:lnSpc>
              <a:spcBef>
                <a:spcPts val="1000"/>
              </a:spcBef>
              <a:spcAft>
                <a:spcPts val="0"/>
              </a:spcAft>
              <a:buNone/>
              <a:defRPr>
                <a:solidFill>
                  <a:schemeClr val="dk1"/>
                </a:solidFill>
              </a:defRPr>
            </a:lvl3pPr>
            <a:lvl4pPr lvl="3">
              <a:lnSpc>
                <a:spcPct val="100000"/>
              </a:lnSpc>
              <a:spcBef>
                <a:spcPts val="1000"/>
              </a:spcBef>
              <a:spcAft>
                <a:spcPts val="0"/>
              </a:spcAft>
              <a:buNone/>
              <a:defRPr>
                <a:solidFill>
                  <a:schemeClr val="dk1"/>
                </a:solidFill>
              </a:defRPr>
            </a:lvl4pPr>
            <a:lvl5pPr lvl="4">
              <a:lnSpc>
                <a:spcPct val="100000"/>
              </a:lnSpc>
              <a:spcBef>
                <a:spcPts val="1000"/>
              </a:spcBef>
              <a:spcAft>
                <a:spcPts val="0"/>
              </a:spcAft>
              <a:buNone/>
              <a:defRPr>
                <a:solidFill>
                  <a:schemeClr val="dk1"/>
                </a:solidFill>
              </a:defRPr>
            </a:lvl5pPr>
            <a:lvl6pPr lvl="5">
              <a:lnSpc>
                <a:spcPct val="100000"/>
              </a:lnSpc>
              <a:spcBef>
                <a:spcPts val="1000"/>
              </a:spcBef>
              <a:spcAft>
                <a:spcPts val="0"/>
              </a:spcAft>
              <a:buNone/>
              <a:defRPr>
                <a:solidFill>
                  <a:schemeClr val="dk1"/>
                </a:solidFill>
              </a:defRPr>
            </a:lvl6pPr>
            <a:lvl7pPr lvl="6">
              <a:lnSpc>
                <a:spcPct val="100000"/>
              </a:lnSpc>
              <a:spcBef>
                <a:spcPts val="1000"/>
              </a:spcBef>
              <a:spcAft>
                <a:spcPts val="0"/>
              </a:spcAft>
              <a:buNone/>
              <a:defRPr>
                <a:solidFill>
                  <a:schemeClr val="dk1"/>
                </a:solidFill>
              </a:defRPr>
            </a:lvl7pPr>
            <a:lvl8pPr lvl="7">
              <a:lnSpc>
                <a:spcPct val="100000"/>
              </a:lnSpc>
              <a:spcBef>
                <a:spcPts val="1000"/>
              </a:spcBef>
              <a:spcAft>
                <a:spcPts val="0"/>
              </a:spcAft>
              <a:buNone/>
              <a:defRPr>
                <a:solidFill>
                  <a:schemeClr val="dk1"/>
                </a:solidFill>
              </a:defRPr>
            </a:lvl8pPr>
            <a:lvl9pPr lvl="8">
              <a:lnSpc>
                <a:spcPct val="100000"/>
              </a:lnSpc>
              <a:spcBef>
                <a:spcPts val="1000"/>
              </a:spcBef>
              <a:spcAft>
                <a:spcPts val="1000"/>
              </a:spcAft>
              <a:buNone/>
              <a:defRPr>
                <a:solidFill>
                  <a:schemeClr val="dk1"/>
                </a:solidFill>
              </a:defRPr>
            </a:lvl9pPr>
          </a:lstStyle>
          <a:p/>
        </p:txBody>
      </p:sp>
      <p:sp>
        <p:nvSpPr>
          <p:cNvPr id="1001" name="Google Shape;1001;p47"/>
          <p:cNvSpPr txBox="1"/>
          <p:nvPr>
            <p:ph idx="3" type="subTitle"/>
          </p:nvPr>
        </p:nvSpPr>
        <p:spPr>
          <a:xfrm>
            <a:off x="5102696" y="1654280"/>
            <a:ext cx="2487300" cy="329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algn="ctr">
              <a:lnSpc>
                <a:spcPct val="100000"/>
              </a:lnSpc>
              <a:spcBef>
                <a:spcPts val="0"/>
              </a:spcBef>
              <a:spcAft>
                <a:spcPts val="0"/>
              </a:spcAft>
              <a:buNone/>
              <a:defRPr>
                <a:solidFill>
                  <a:schemeClr val="lt1"/>
                </a:solidFill>
                <a:latin typeface="Krona One"/>
                <a:ea typeface="Krona One"/>
                <a:cs typeface="Krona One"/>
                <a:sym typeface="Krona One"/>
              </a:defRPr>
            </a:lvl2pPr>
            <a:lvl3pPr lvl="2" algn="ctr">
              <a:lnSpc>
                <a:spcPct val="100000"/>
              </a:lnSpc>
              <a:spcBef>
                <a:spcPts val="0"/>
              </a:spcBef>
              <a:spcAft>
                <a:spcPts val="0"/>
              </a:spcAft>
              <a:buNone/>
              <a:defRPr>
                <a:solidFill>
                  <a:schemeClr val="lt1"/>
                </a:solidFill>
                <a:latin typeface="Krona One"/>
                <a:ea typeface="Krona One"/>
                <a:cs typeface="Krona One"/>
                <a:sym typeface="Krona One"/>
              </a:defRPr>
            </a:lvl3pPr>
            <a:lvl4pPr lvl="3" algn="ctr">
              <a:lnSpc>
                <a:spcPct val="100000"/>
              </a:lnSpc>
              <a:spcBef>
                <a:spcPts val="0"/>
              </a:spcBef>
              <a:spcAft>
                <a:spcPts val="0"/>
              </a:spcAft>
              <a:buNone/>
              <a:defRPr>
                <a:solidFill>
                  <a:schemeClr val="lt1"/>
                </a:solidFill>
                <a:latin typeface="Krona One"/>
                <a:ea typeface="Krona One"/>
                <a:cs typeface="Krona One"/>
                <a:sym typeface="Krona One"/>
              </a:defRPr>
            </a:lvl4pPr>
            <a:lvl5pPr lvl="4" algn="ctr">
              <a:lnSpc>
                <a:spcPct val="100000"/>
              </a:lnSpc>
              <a:spcBef>
                <a:spcPts val="0"/>
              </a:spcBef>
              <a:spcAft>
                <a:spcPts val="0"/>
              </a:spcAft>
              <a:buNone/>
              <a:defRPr>
                <a:solidFill>
                  <a:schemeClr val="lt1"/>
                </a:solidFill>
                <a:latin typeface="Krona One"/>
                <a:ea typeface="Krona One"/>
                <a:cs typeface="Krona One"/>
                <a:sym typeface="Krona One"/>
              </a:defRPr>
            </a:lvl5pPr>
            <a:lvl6pPr lvl="5" algn="ctr">
              <a:lnSpc>
                <a:spcPct val="100000"/>
              </a:lnSpc>
              <a:spcBef>
                <a:spcPts val="0"/>
              </a:spcBef>
              <a:spcAft>
                <a:spcPts val="0"/>
              </a:spcAft>
              <a:buNone/>
              <a:defRPr>
                <a:solidFill>
                  <a:schemeClr val="lt1"/>
                </a:solidFill>
                <a:latin typeface="Krona One"/>
                <a:ea typeface="Krona One"/>
                <a:cs typeface="Krona One"/>
                <a:sym typeface="Krona One"/>
              </a:defRPr>
            </a:lvl6pPr>
            <a:lvl7pPr lvl="6" algn="ctr">
              <a:lnSpc>
                <a:spcPct val="100000"/>
              </a:lnSpc>
              <a:spcBef>
                <a:spcPts val="0"/>
              </a:spcBef>
              <a:spcAft>
                <a:spcPts val="0"/>
              </a:spcAft>
              <a:buNone/>
              <a:defRPr>
                <a:solidFill>
                  <a:schemeClr val="lt1"/>
                </a:solidFill>
                <a:latin typeface="Krona One"/>
                <a:ea typeface="Krona One"/>
                <a:cs typeface="Krona One"/>
                <a:sym typeface="Krona One"/>
              </a:defRPr>
            </a:lvl7pPr>
            <a:lvl8pPr lvl="7" algn="ctr">
              <a:lnSpc>
                <a:spcPct val="100000"/>
              </a:lnSpc>
              <a:spcBef>
                <a:spcPts val="0"/>
              </a:spcBef>
              <a:spcAft>
                <a:spcPts val="0"/>
              </a:spcAft>
              <a:buNone/>
              <a:defRPr>
                <a:solidFill>
                  <a:schemeClr val="lt1"/>
                </a:solidFill>
                <a:latin typeface="Krona One"/>
                <a:ea typeface="Krona One"/>
                <a:cs typeface="Krona One"/>
                <a:sym typeface="Krona One"/>
              </a:defRPr>
            </a:lvl8pPr>
            <a:lvl9pPr lvl="8"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1002" name="Google Shape;1002;p47"/>
          <p:cNvSpPr txBox="1"/>
          <p:nvPr>
            <p:ph idx="4" type="subTitle"/>
          </p:nvPr>
        </p:nvSpPr>
        <p:spPr>
          <a:xfrm>
            <a:off x="4864200" y="3041877"/>
            <a:ext cx="2964300" cy="11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dk1"/>
                </a:solidFill>
              </a:defRPr>
            </a:lvl1pPr>
            <a:lvl2pPr lvl="1">
              <a:lnSpc>
                <a:spcPct val="100000"/>
              </a:lnSpc>
              <a:spcBef>
                <a:spcPts val="1000"/>
              </a:spcBef>
              <a:spcAft>
                <a:spcPts val="0"/>
              </a:spcAft>
              <a:buNone/>
              <a:defRPr>
                <a:solidFill>
                  <a:schemeClr val="dk1"/>
                </a:solidFill>
              </a:defRPr>
            </a:lvl2pPr>
            <a:lvl3pPr lvl="2">
              <a:lnSpc>
                <a:spcPct val="100000"/>
              </a:lnSpc>
              <a:spcBef>
                <a:spcPts val="1000"/>
              </a:spcBef>
              <a:spcAft>
                <a:spcPts val="0"/>
              </a:spcAft>
              <a:buNone/>
              <a:defRPr>
                <a:solidFill>
                  <a:schemeClr val="dk1"/>
                </a:solidFill>
              </a:defRPr>
            </a:lvl3pPr>
            <a:lvl4pPr lvl="3">
              <a:lnSpc>
                <a:spcPct val="100000"/>
              </a:lnSpc>
              <a:spcBef>
                <a:spcPts val="1000"/>
              </a:spcBef>
              <a:spcAft>
                <a:spcPts val="0"/>
              </a:spcAft>
              <a:buNone/>
              <a:defRPr>
                <a:solidFill>
                  <a:schemeClr val="dk1"/>
                </a:solidFill>
              </a:defRPr>
            </a:lvl4pPr>
            <a:lvl5pPr lvl="4">
              <a:lnSpc>
                <a:spcPct val="100000"/>
              </a:lnSpc>
              <a:spcBef>
                <a:spcPts val="1000"/>
              </a:spcBef>
              <a:spcAft>
                <a:spcPts val="0"/>
              </a:spcAft>
              <a:buNone/>
              <a:defRPr>
                <a:solidFill>
                  <a:schemeClr val="dk1"/>
                </a:solidFill>
              </a:defRPr>
            </a:lvl5pPr>
            <a:lvl6pPr lvl="5">
              <a:lnSpc>
                <a:spcPct val="100000"/>
              </a:lnSpc>
              <a:spcBef>
                <a:spcPts val="1000"/>
              </a:spcBef>
              <a:spcAft>
                <a:spcPts val="0"/>
              </a:spcAft>
              <a:buNone/>
              <a:defRPr>
                <a:solidFill>
                  <a:schemeClr val="dk1"/>
                </a:solidFill>
              </a:defRPr>
            </a:lvl6pPr>
            <a:lvl7pPr lvl="6">
              <a:lnSpc>
                <a:spcPct val="100000"/>
              </a:lnSpc>
              <a:spcBef>
                <a:spcPts val="1000"/>
              </a:spcBef>
              <a:spcAft>
                <a:spcPts val="0"/>
              </a:spcAft>
              <a:buNone/>
              <a:defRPr>
                <a:solidFill>
                  <a:schemeClr val="dk1"/>
                </a:solidFill>
              </a:defRPr>
            </a:lvl7pPr>
            <a:lvl8pPr lvl="7">
              <a:lnSpc>
                <a:spcPct val="100000"/>
              </a:lnSpc>
              <a:spcBef>
                <a:spcPts val="1000"/>
              </a:spcBef>
              <a:spcAft>
                <a:spcPts val="0"/>
              </a:spcAft>
              <a:buNone/>
              <a:defRPr>
                <a:solidFill>
                  <a:schemeClr val="dk1"/>
                </a:solidFill>
              </a:defRPr>
            </a:lvl8pPr>
            <a:lvl9pPr lvl="8">
              <a:lnSpc>
                <a:spcPct val="100000"/>
              </a:lnSpc>
              <a:spcBef>
                <a:spcPts val="1000"/>
              </a:spcBef>
              <a:spcAft>
                <a:spcPts val="1000"/>
              </a:spcAft>
              <a:buNone/>
              <a:defRPr>
                <a:solidFill>
                  <a:schemeClr val="dk1"/>
                </a:solidFill>
              </a:defRPr>
            </a:lvl9pPr>
          </a:lstStyle>
          <a:p/>
        </p:txBody>
      </p:sp>
      <p:sp>
        <p:nvSpPr>
          <p:cNvPr id="1003" name="Google Shape;1003;p4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1004" name="Shape 1004"/>
        <p:cNvGrpSpPr/>
        <p:nvPr/>
      </p:nvGrpSpPr>
      <p:grpSpPr>
        <a:xfrm>
          <a:off x="0" y="0"/>
          <a:ext cx="0" cy="0"/>
          <a:chOff x="0" y="0"/>
          <a:chExt cx="0" cy="0"/>
        </a:xfrm>
      </p:grpSpPr>
      <p:sp>
        <p:nvSpPr>
          <p:cNvPr id="1005" name="Google Shape;1005;p48"/>
          <p:cNvSpPr/>
          <p:nvPr/>
        </p:nvSpPr>
        <p:spPr>
          <a:xfrm>
            <a:off x="0" y="23814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flipH="1">
            <a:off x="-4405"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txBox="1"/>
          <p:nvPr>
            <p:ph idx="1" type="subTitle"/>
          </p:nvPr>
        </p:nvSpPr>
        <p:spPr>
          <a:xfrm>
            <a:off x="1164900" y="1819088"/>
            <a:ext cx="2312100" cy="969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a:solidFill>
                  <a:schemeClr val="lt1"/>
                </a:solidFill>
              </a:defRPr>
            </a:lvl1pPr>
            <a:lvl2pPr lvl="1" algn="r">
              <a:lnSpc>
                <a:spcPct val="100000"/>
              </a:lnSpc>
              <a:spcBef>
                <a:spcPts val="1000"/>
              </a:spcBef>
              <a:spcAft>
                <a:spcPts val="0"/>
              </a:spcAft>
              <a:buNone/>
              <a:defRPr>
                <a:solidFill>
                  <a:schemeClr val="lt1"/>
                </a:solidFill>
              </a:defRPr>
            </a:lvl2pPr>
            <a:lvl3pPr lvl="2" algn="r">
              <a:lnSpc>
                <a:spcPct val="100000"/>
              </a:lnSpc>
              <a:spcBef>
                <a:spcPts val="1000"/>
              </a:spcBef>
              <a:spcAft>
                <a:spcPts val="0"/>
              </a:spcAft>
              <a:buNone/>
              <a:defRPr>
                <a:solidFill>
                  <a:schemeClr val="lt1"/>
                </a:solidFill>
              </a:defRPr>
            </a:lvl3pPr>
            <a:lvl4pPr lvl="3" algn="r">
              <a:lnSpc>
                <a:spcPct val="100000"/>
              </a:lnSpc>
              <a:spcBef>
                <a:spcPts val="1000"/>
              </a:spcBef>
              <a:spcAft>
                <a:spcPts val="0"/>
              </a:spcAft>
              <a:buNone/>
              <a:defRPr>
                <a:solidFill>
                  <a:schemeClr val="lt1"/>
                </a:solidFill>
              </a:defRPr>
            </a:lvl4pPr>
            <a:lvl5pPr lvl="4" algn="r">
              <a:lnSpc>
                <a:spcPct val="100000"/>
              </a:lnSpc>
              <a:spcBef>
                <a:spcPts val="1000"/>
              </a:spcBef>
              <a:spcAft>
                <a:spcPts val="0"/>
              </a:spcAft>
              <a:buNone/>
              <a:defRPr>
                <a:solidFill>
                  <a:schemeClr val="lt1"/>
                </a:solidFill>
              </a:defRPr>
            </a:lvl5pPr>
            <a:lvl6pPr lvl="5" algn="r">
              <a:lnSpc>
                <a:spcPct val="100000"/>
              </a:lnSpc>
              <a:spcBef>
                <a:spcPts val="1000"/>
              </a:spcBef>
              <a:spcAft>
                <a:spcPts val="0"/>
              </a:spcAft>
              <a:buNone/>
              <a:defRPr>
                <a:solidFill>
                  <a:schemeClr val="lt1"/>
                </a:solidFill>
              </a:defRPr>
            </a:lvl6pPr>
            <a:lvl7pPr lvl="6" algn="r">
              <a:lnSpc>
                <a:spcPct val="100000"/>
              </a:lnSpc>
              <a:spcBef>
                <a:spcPts val="1000"/>
              </a:spcBef>
              <a:spcAft>
                <a:spcPts val="0"/>
              </a:spcAft>
              <a:buNone/>
              <a:defRPr>
                <a:solidFill>
                  <a:schemeClr val="lt1"/>
                </a:solidFill>
              </a:defRPr>
            </a:lvl7pPr>
            <a:lvl8pPr lvl="7" algn="r">
              <a:lnSpc>
                <a:spcPct val="100000"/>
              </a:lnSpc>
              <a:spcBef>
                <a:spcPts val="1000"/>
              </a:spcBef>
              <a:spcAft>
                <a:spcPts val="0"/>
              </a:spcAft>
              <a:buNone/>
              <a:defRPr>
                <a:solidFill>
                  <a:schemeClr val="lt1"/>
                </a:solidFill>
              </a:defRPr>
            </a:lvl8pPr>
            <a:lvl9pPr lvl="8" algn="r">
              <a:lnSpc>
                <a:spcPct val="100000"/>
              </a:lnSpc>
              <a:spcBef>
                <a:spcPts val="1000"/>
              </a:spcBef>
              <a:spcAft>
                <a:spcPts val="1000"/>
              </a:spcAft>
              <a:buNone/>
              <a:defRPr>
                <a:solidFill>
                  <a:schemeClr val="lt1"/>
                </a:solidFill>
              </a:defRPr>
            </a:lvl9pPr>
          </a:lstStyle>
          <a:p/>
        </p:txBody>
      </p:sp>
      <p:sp>
        <p:nvSpPr>
          <p:cNvPr id="1008" name="Google Shape;1008;p48"/>
          <p:cNvSpPr txBox="1"/>
          <p:nvPr>
            <p:ph idx="2" type="subTitle"/>
          </p:nvPr>
        </p:nvSpPr>
        <p:spPr>
          <a:xfrm>
            <a:off x="5668900" y="3041875"/>
            <a:ext cx="2312100" cy="969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1000"/>
              </a:spcBef>
              <a:spcAft>
                <a:spcPts val="0"/>
              </a:spcAft>
              <a:buNone/>
              <a:defRPr>
                <a:solidFill>
                  <a:schemeClr val="lt1"/>
                </a:solidFill>
              </a:defRPr>
            </a:lvl2pPr>
            <a:lvl3pPr lvl="2">
              <a:lnSpc>
                <a:spcPct val="100000"/>
              </a:lnSpc>
              <a:spcBef>
                <a:spcPts val="1000"/>
              </a:spcBef>
              <a:spcAft>
                <a:spcPts val="0"/>
              </a:spcAft>
              <a:buNone/>
              <a:defRPr>
                <a:solidFill>
                  <a:schemeClr val="lt1"/>
                </a:solidFill>
              </a:defRPr>
            </a:lvl3pPr>
            <a:lvl4pPr lvl="3">
              <a:lnSpc>
                <a:spcPct val="100000"/>
              </a:lnSpc>
              <a:spcBef>
                <a:spcPts val="1000"/>
              </a:spcBef>
              <a:spcAft>
                <a:spcPts val="0"/>
              </a:spcAft>
              <a:buNone/>
              <a:defRPr>
                <a:solidFill>
                  <a:schemeClr val="lt1"/>
                </a:solidFill>
              </a:defRPr>
            </a:lvl4pPr>
            <a:lvl5pPr lvl="4">
              <a:lnSpc>
                <a:spcPct val="100000"/>
              </a:lnSpc>
              <a:spcBef>
                <a:spcPts val="1000"/>
              </a:spcBef>
              <a:spcAft>
                <a:spcPts val="0"/>
              </a:spcAft>
              <a:buNone/>
              <a:defRPr>
                <a:solidFill>
                  <a:schemeClr val="lt1"/>
                </a:solidFill>
              </a:defRPr>
            </a:lvl5pPr>
            <a:lvl6pPr lvl="5">
              <a:lnSpc>
                <a:spcPct val="100000"/>
              </a:lnSpc>
              <a:spcBef>
                <a:spcPts val="1000"/>
              </a:spcBef>
              <a:spcAft>
                <a:spcPts val="0"/>
              </a:spcAft>
              <a:buNone/>
              <a:defRPr>
                <a:solidFill>
                  <a:schemeClr val="lt1"/>
                </a:solidFill>
              </a:defRPr>
            </a:lvl6pPr>
            <a:lvl7pPr lvl="6">
              <a:lnSpc>
                <a:spcPct val="100000"/>
              </a:lnSpc>
              <a:spcBef>
                <a:spcPts val="1000"/>
              </a:spcBef>
              <a:spcAft>
                <a:spcPts val="0"/>
              </a:spcAft>
              <a:buNone/>
              <a:defRPr>
                <a:solidFill>
                  <a:schemeClr val="lt1"/>
                </a:solidFill>
              </a:defRPr>
            </a:lvl7pPr>
            <a:lvl8pPr lvl="7">
              <a:lnSpc>
                <a:spcPct val="100000"/>
              </a:lnSpc>
              <a:spcBef>
                <a:spcPts val="1000"/>
              </a:spcBef>
              <a:spcAft>
                <a:spcPts val="0"/>
              </a:spcAft>
              <a:buNone/>
              <a:defRPr>
                <a:solidFill>
                  <a:schemeClr val="lt1"/>
                </a:solidFill>
              </a:defRPr>
            </a:lvl8pPr>
            <a:lvl9pPr lvl="8">
              <a:lnSpc>
                <a:spcPct val="100000"/>
              </a:lnSpc>
              <a:spcBef>
                <a:spcPts val="1000"/>
              </a:spcBef>
              <a:spcAft>
                <a:spcPts val="1000"/>
              </a:spcAft>
              <a:buNone/>
              <a:defRPr>
                <a:solidFill>
                  <a:schemeClr val="lt1"/>
                </a:solidFill>
              </a:defRPr>
            </a:lvl9pPr>
          </a:lstStyle>
          <a:p/>
        </p:txBody>
      </p:sp>
      <p:sp>
        <p:nvSpPr>
          <p:cNvPr id="1009" name="Google Shape;1009;p4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1010" name="Shape 1010"/>
        <p:cNvGrpSpPr/>
        <p:nvPr/>
      </p:nvGrpSpPr>
      <p:grpSpPr>
        <a:xfrm>
          <a:off x="0" y="0"/>
          <a:ext cx="0" cy="0"/>
          <a:chOff x="0" y="0"/>
          <a:chExt cx="0" cy="0"/>
        </a:xfrm>
      </p:grpSpPr>
      <p:sp>
        <p:nvSpPr>
          <p:cNvPr id="1011" name="Google Shape;1011;p49"/>
          <p:cNvSpPr/>
          <p:nvPr/>
        </p:nvSpPr>
        <p:spPr>
          <a:xfrm rot="10800000">
            <a:off x="6021729"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flipH="1" rot="3327516">
            <a:off x="-3479372"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txBox="1"/>
          <p:nvPr>
            <p:ph type="title"/>
          </p:nvPr>
        </p:nvSpPr>
        <p:spPr>
          <a:xfrm>
            <a:off x="5207201" y="1253463"/>
            <a:ext cx="24936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14" name="Google Shape;1014;p49"/>
          <p:cNvSpPr txBox="1"/>
          <p:nvPr>
            <p:ph idx="1" type="subTitle"/>
          </p:nvPr>
        </p:nvSpPr>
        <p:spPr>
          <a:xfrm>
            <a:off x="5207200" y="1793713"/>
            <a:ext cx="2493600" cy="1947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1600"/>
              </a:spcBef>
              <a:spcAft>
                <a:spcPts val="0"/>
              </a:spcAft>
              <a:buNone/>
              <a:defRPr>
                <a:solidFill>
                  <a:schemeClr val="lt1"/>
                </a:solidFill>
              </a:defRPr>
            </a:lvl2pPr>
            <a:lvl3pPr lvl="2">
              <a:lnSpc>
                <a:spcPct val="100000"/>
              </a:lnSpc>
              <a:spcBef>
                <a:spcPts val="1600"/>
              </a:spcBef>
              <a:spcAft>
                <a:spcPts val="0"/>
              </a:spcAft>
              <a:buNone/>
              <a:defRPr>
                <a:solidFill>
                  <a:schemeClr val="lt1"/>
                </a:solidFill>
              </a:defRPr>
            </a:lvl3pPr>
            <a:lvl4pPr lvl="3">
              <a:lnSpc>
                <a:spcPct val="100000"/>
              </a:lnSpc>
              <a:spcBef>
                <a:spcPts val="1600"/>
              </a:spcBef>
              <a:spcAft>
                <a:spcPts val="0"/>
              </a:spcAft>
              <a:buNone/>
              <a:defRPr>
                <a:solidFill>
                  <a:schemeClr val="lt1"/>
                </a:solidFill>
              </a:defRPr>
            </a:lvl4pPr>
            <a:lvl5pPr lvl="4">
              <a:lnSpc>
                <a:spcPct val="100000"/>
              </a:lnSpc>
              <a:spcBef>
                <a:spcPts val="1600"/>
              </a:spcBef>
              <a:spcAft>
                <a:spcPts val="0"/>
              </a:spcAft>
              <a:buNone/>
              <a:defRPr>
                <a:solidFill>
                  <a:schemeClr val="lt1"/>
                </a:solidFill>
              </a:defRPr>
            </a:lvl5pPr>
            <a:lvl6pPr lvl="5">
              <a:lnSpc>
                <a:spcPct val="100000"/>
              </a:lnSpc>
              <a:spcBef>
                <a:spcPts val="1600"/>
              </a:spcBef>
              <a:spcAft>
                <a:spcPts val="0"/>
              </a:spcAft>
              <a:buNone/>
              <a:defRPr>
                <a:solidFill>
                  <a:schemeClr val="lt1"/>
                </a:solidFill>
              </a:defRPr>
            </a:lvl6pPr>
            <a:lvl7pPr lvl="6">
              <a:lnSpc>
                <a:spcPct val="100000"/>
              </a:lnSpc>
              <a:spcBef>
                <a:spcPts val="1600"/>
              </a:spcBef>
              <a:spcAft>
                <a:spcPts val="0"/>
              </a:spcAft>
              <a:buNone/>
              <a:defRPr>
                <a:solidFill>
                  <a:schemeClr val="lt1"/>
                </a:solidFill>
              </a:defRPr>
            </a:lvl7pPr>
            <a:lvl8pPr lvl="7">
              <a:lnSpc>
                <a:spcPct val="100000"/>
              </a:lnSpc>
              <a:spcBef>
                <a:spcPts val="1600"/>
              </a:spcBef>
              <a:spcAft>
                <a:spcPts val="0"/>
              </a:spcAft>
              <a:buNone/>
              <a:defRPr>
                <a:solidFill>
                  <a:schemeClr val="lt1"/>
                </a:solidFill>
              </a:defRPr>
            </a:lvl8pPr>
            <a:lvl9pPr lvl="8">
              <a:lnSpc>
                <a:spcPct val="100000"/>
              </a:lnSpc>
              <a:spcBef>
                <a:spcPts val="1600"/>
              </a:spcBef>
              <a:spcAft>
                <a:spcPts val="1600"/>
              </a:spcAft>
              <a:buNone/>
              <a:defRPr>
                <a:solidFill>
                  <a:schemeClr val="lt1"/>
                </a:solidFill>
              </a:defRPr>
            </a:lvl9pPr>
          </a:lstStyle>
          <a:p/>
        </p:txBody>
      </p:sp>
      <p:grpSp>
        <p:nvGrpSpPr>
          <p:cNvPr id="1015" name="Google Shape;1015;p49"/>
          <p:cNvGrpSpPr/>
          <p:nvPr/>
        </p:nvGrpSpPr>
        <p:grpSpPr>
          <a:xfrm>
            <a:off x="8" y="112"/>
            <a:ext cx="4243912" cy="5143276"/>
            <a:chOff x="8" y="112"/>
            <a:chExt cx="4243912" cy="5143276"/>
          </a:xfrm>
        </p:grpSpPr>
        <p:sp>
          <p:nvSpPr>
            <p:cNvPr id="1016" name="Google Shape;1016;p49"/>
            <p:cNvSpPr/>
            <p:nvPr/>
          </p:nvSpPr>
          <p:spPr>
            <a:xfrm rot="5400000">
              <a:off x="-2525228" y="2526061"/>
              <a:ext cx="5143276" cy="91378"/>
            </a:xfrm>
            <a:custGeom>
              <a:rect b="b" l="l" r="r" t="t"/>
              <a:pathLst>
                <a:path extrusionOk="0" h="3704" w="208483">
                  <a:moveTo>
                    <a:pt x="0" y="1"/>
                  </a:moveTo>
                  <a:lnTo>
                    <a:pt x="0" y="3704"/>
                  </a:lnTo>
                  <a:lnTo>
                    <a:pt x="208482" y="3704"/>
                  </a:lnTo>
                  <a:lnTo>
                    <a:pt x="20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rot="5400000">
              <a:off x="1157845" y="636306"/>
              <a:ext cx="91378" cy="2407052"/>
            </a:xfrm>
            <a:custGeom>
              <a:rect b="b" l="l" r="r" t="t"/>
              <a:pathLst>
                <a:path extrusionOk="0" h="97570" w="3704">
                  <a:moveTo>
                    <a:pt x="1" y="0"/>
                  </a:moveTo>
                  <a:lnTo>
                    <a:pt x="1"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rot="5400000">
              <a:off x="1157438" y="2090061"/>
              <a:ext cx="92192" cy="2407052"/>
            </a:xfrm>
            <a:custGeom>
              <a:rect b="b" l="l" r="r" t="t"/>
              <a:pathLst>
                <a:path extrusionOk="0" h="97570" w="3737">
                  <a:moveTo>
                    <a:pt x="0" y="0"/>
                  </a:moveTo>
                  <a:lnTo>
                    <a:pt x="0" y="97570"/>
                  </a:lnTo>
                  <a:lnTo>
                    <a:pt x="3736" y="97570"/>
                  </a:lnTo>
                  <a:lnTo>
                    <a:pt x="3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rot="5400000">
              <a:off x="1157845" y="3543817"/>
              <a:ext cx="91378" cy="2407052"/>
            </a:xfrm>
            <a:custGeom>
              <a:rect b="b" l="l" r="r" t="t"/>
              <a:pathLst>
                <a:path extrusionOk="0" h="97570" w="3704">
                  <a:moveTo>
                    <a:pt x="0" y="0"/>
                  </a:moveTo>
                  <a:lnTo>
                    <a:pt x="0"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rot="5400000">
              <a:off x="1158671" y="-817869"/>
              <a:ext cx="91378" cy="2407077"/>
            </a:xfrm>
            <a:custGeom>
              <a:rect b="b" l="l" r="r" t="t"/>
              <a:pathLst>
                <a:path extrusionOk="0" h="97571" w="3704">
                  <a:moveTo>
                    <a:pt x="1" y="1"/>
                  </a:moveTo>
                  <a:lnTo>
                    <a:pt x="1" y="97571"/>
                  </a:lnTo>
                  <a:lnTo>
                    <a:pt x="3703" y="97571"/>
                  </a:lnTo>
                  <a:lnTo>
                    <a:pt x="3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rot="5400000">
              <a:off x="815097" y="101558"/>
              <a:ext cx="901121" cy="1965582"/>
            </a:xfrm>
            <a:custGeom>
              <a:rect b="b" l="l" r="r" t="t"/>
              <a:pathLst>
                <a:path extrusionOk="0" h="79675" w="36527">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rot="5400000">
              <a:off x="1947019" y="976947"/>
              <a:ext cx="390107" cy="213988"/>
            </a:xfrm>
            <a:custGeom>
              <a:rect b="b" l="l" r="r" t="t"/>
              <a:pathLst>
                <a:path extrusionOk="0" h="8674" w="15813">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rot="5400000">
              <a:off x="867973" y="152987"/>
              <a:ext cx="690439" cy="1859427"/>
            </a:xfrm>
            <a:custGeom>
              <a:rect b="b" l="l" r="r" t="t"/>
              <a:pathLst>
                <a:path extrusionOk="0" h="75372" w="27987">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rot="5400000">
              <a:off x="1542855" y="807523"/>
              <a:ext cx="525052" cy="552830"/>
            </a:xfrm>
            <a:custGeom>
              <a:rect b="b" l="l" r="r" t="t"/>
              <a:pathLst>
                <a:path extrusionOk="0" h="22409" w="21283">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rot="5400000">
              <a:off x="1123741" y="279603"/>
              <a:ext cx="95498" cy="871320"/>
            </a:xfrm>
            <a:custGeom>
              <a:rect b="b" l="l" r="r" t="t"/>
              <a:pathLst>
                <a:path extrusionOk="0" h="35319" w="3871">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rot="5400000">
              <a:off x="1105554" y="340415"/>
              <a:ext cx="52695" cy="748044"/>
            </a:xfrm>
            <a:custGeom>
              <a:rect b="b" l="l" r="r" t="t"/>
              <a:pathLst>
                <a:path extrusionOk="0" h="30322" w="2136">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rot="5400000">
              <a:off x="1440896" y="552299"/>
              <a:ext cx="140742" cy="116072"/>
            </a:xfrm>
            <a:custGeom>
              <a:rect b="b" l="l" r="r" t="t"/>
              <a:pathLst>
                <a:path extrusionOk="0" h="4705" w="5705">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rot="5400000">
              <a:off x="1435136" y="558060"/>
              <a:ext cx="141556" cy="105366"/>
            </a:xfrm>
            <a:custGeom>
              <a:rect b="b" l="l" r="r" t="t"/>
              <a:pathLst>
                <a:path extrusionOk="0" h="4271" w="5738">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rot="5400000">
              <a:off x="1208036" y="65971"/>
              <a:ext cx="74084" cy="1769308"/>
            </a:xfrm>
            <a:custGeom>
              <a:rect b="b" l="l" r="r" t="t"/>
              <a:pathLst>
                <a:path extrusionOk="0" h="71719" w="3003">
                  <a:moveTo>
                    <a:pt x="0" y="0"/>
                  </a:moveTo>
                  <a:lnTo>
                    <a:pt x="0" y="71719"/>
                  </a:lnTo>
                  <a:lnTo>
                    <a:pt x="3003" y="71719"/>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rot="5400000">
              <a:off x="1123741" y="1015319"/>
              <a:ext cx="95498" cy="871320"/>
            </a:xfrm>
            <a:custGeom>
              <a:rect b="b" l="l" r="r" t="t"/>
              <a:pathLst>
                <a:path extrusionOk="0" h="35319" w="3871">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rot="5400000">
              <a:off x="1105961" y="1078191"/>
              <a:ext cx="51881" cy="748044"/>
            </a:xfrm>
            <a:custGeom>
              <a:rect b="b" l="l" r="r" t="t"/>
              <a:pathLst>
                <a:path extrusionOk="0" h="30322" w="2103">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rot="5400000">
              <a:off x="1440896" y="1498706"/>
              <a:ext cx="140742" cy="116072"/>
            </a:xfrm>
            <a:custGeom>
              <a:rect b="b" l="l" r="r" t="t"/>
              <a:pathLst>
                <a:path extrusionOk="0" h="4705" w="5705">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rot="5400000">
              <a:off x="1435543" y="1504060"/>
              <a:ext cx="140742" cy="105366"/>
            </a:xfrm>
            <a:custGeom>
              <a:rect b="b" l="l" r="r" t="t"/>
              <a:pathLst>
                <a:path extrusionOk="0" h="4271" w="5705">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rot="5400000">
              <a:off x="1208850" y="331777"/>
              <a:ext cx="74084" cy="1769308"/>
            </a:xfrm>
            <a:custGeom>
              <a:rect b="b" l="l" r="r" t="t"/>
              <a:pathLst>
                <a:path extrusionOk="0" h="71719" w="3003">
                  <a:moveTo>
                    <a:pt x="1" y="0"/>
                  </a:moveTo>
                  <a:lnTo>
                    <a:pt x="1" y="71718"/>
                  </a:lnTo>
                  <a:lnTo>
                    <a:pt x="3003" y="71718"/>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rot="5400000">
              <a:off x="2060585" y="712785"/>
              <a:ext cx="139928" cy="151424"/>
            </a:xfrm>
            <a:custGeom>
              <a:rect b="b" l="l" r="r" t="t"/>
              <a:pathLst>
                <a:path extrusionOk="0" h="6138" w="5672">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rot="5400000">
              <a:off x="2060585" y="712785"/>
              <a:ext cx="139928" cy="151424"/>
            </a:xfrm>
            <a:custGeom>
              <a:rect b="b" l="l" r="r" t="t"/>
              <a:pathLst>
                <a:path extrusionOk="0" h="6138" w="5672">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rot="5400000">
              <a:off x="2060351" y="711391"/>
              <a:ext cx="140397" cy="151424"/>
            </a:xfrm>
            <a:custGeom>
              <a:rect b="b" l="l" r="r" t="t"/>
              <a:pathLst>
                <a:path extrusionOk="0" h="6138" w="5691">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rot="5400000">
              <a:off x="2060585" y="1302843"/>
              <a:ext cx="139928" cy="151424"/>
            </a:xfrm>
            <a:custGeom>
              <a:rect b="b" l="l" r="r" t="t"/>
              <a:pathLst>
                <a:path extrusionOk="0" h="6138" w="5672">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rot="5400000">
              <a:off x="2060585" y="1302843"/>
              <a:ext cx="139928" cy="151424"/>
            </a:xfrm>
            <a:custGeom>
              <a:rect b="b" l="l" r="r" t="t"/>
              <a:pathLst>
                <a:path extrusionOk="0" h="6138" w="5672">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rot="5400000">
              <a:off x="2060524" y="1303596"/>
              <a:ext cx="140052" cy="151424"/>
            </a:xfrm>
            <a:custGeom>
              <a:rect b="b" l="l" r="r" t="t"/>
              <a:pathLst>
                <a:path extrusionOk="0" h="6138" w="5677">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rot="5400000">
              <a:off x="2011208" y="1059247"/>
              <a:ext cx="340717" cy="49389"/>
            </a:xfrm>
            <a:custGeom>
              <a:rect b="b" l="l" r="r" t="t"/>
              <a:pathLst>
                <a:path extrusionOk="0" h="2002" w="13811">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rot="5400000">
              <a:off x="1160503" y="931459"/>
              <a:ext cx="773553" cy="303293"/>
            </a:xfrm>
            <a:custGeom>
              <a:rect b="b" l="l" r="r" t="t"/>
              <a:pathLst>
                <a:path extrusionOk="0" h="12294" w="31356">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rot="5400000">
              <a:off x="1191561" y="953072"/>
              <a:ext cx="711853" cy="260885"/>
            </a:xfrm>
            <a:custGeom>
              <a:rect b="b" l="l" r="r" t="t"/>
              <a:pathLst>
                <a:path extrusionOk="0" h="10575" w="28855">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rot="5400000">
              <a:off x="288870" y="990224"/>
              <a:ext cx="718440" cy="186604"/>
            </a:xfrm>
            <a:custGeom>
              <a:rect b="b" l="l" r="r" t="t"/>
              <a:pathLst>
                <a:path extrusionOk="0" h="7564" w="29122">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rot="5400000">
              <a:off x="331561" y="1010690"/>
              <a:ext cx="634488" cy="144023"/>
            </a:xfrm>
            <a:custGeom>
              <a:rect b="b" l="l" r="r" t="t"/>
              <a:pathLst>
                <a:path extrusionOk="0" h="5838" w="25719">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rot="5400000">
              <a:off x="227636" y="1369736"/>
              <a:ext cx="227951" cy="92537"/>
            </a:xfrm>
            <a:custGeom>
              <a:rect b="b" l="l" r="r" t="t"/>
              <a:pathLst>
                <a:path extrusionOk="0" h="3751" w="924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rot="5400000">
              <a:off x="228031" y="704382"/>
              <a:ext cx="227161" cy="92537"/>
            </a:xfrm>
            <a:custGeom>
              <a:rect b="b" l="l" r="r" t="t"/>
              <a:pathLst>
                <a:path extrusionOk="0" h="3751" w="9208">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rot="5400000">
              <a:off x="137329" y="1054300"/>
              <a:ext cx="351424" cy="58443"/>
            </a:xfrm>
            <a:custGeom>
              <a:rect b="b" l="l" r="r" t="t"/>
              <a:pathLst>
                <a:path extrusionOk="0" h="2369" w="14245">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rot="5400000">
              <a:off x="2512862" y="1742684"/>
              <a:ext cx="1880397" cy="956259"/>
            </a:xfrm>
            <a:custGeom>
              <a:rect b="b" l="l" r="r" t="t"/>
              <a:pathLst>
                <a:path extrusionOk="0" h="38762" w="76222">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rot="5400000">
              <a:off x="3676184" y="1288178"/>
              <a:ext cx="109140" cy="204983"/>
            </a:xfrm>
            <a:custGeom>
              <a:rect b="b" l="l" r="r" t="t"/>
              <a:pathLst>
                <a:path extrusionOk="0" h="8309" w="4424">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rot="5400000">
              <a:off x="3676467" y="1290090"/>
              <a:ext cx="110275" cy="203281"/>
            </a:xfrm>
            <a:custGeom>
              <a:rect b="b" l="l" r="r" t="t"/>
              <a:pathLst>
                <a:path extrusionOk="0" h="8240" w="447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rot="5400000">
              <a:off x="3119012" y="1286772"/>
              <a:ext cx="110645" cy="206291"/>
            </a:xfrm>
            <a:custGeom>
              <a:rect b="b" l="l" r="r" t="t"/>
              <a:pathLst>
                <a:path extrusionOk="0" h="8362" w="4485">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rot="5400000">
              <a:off x="3116866" y="1290078"/>
              <a:ext cx="110275" cy="203305"/>
            </a:xfrm>
            <a:custGeom>
              <a:rect b="b" l="l" r="r" t="t"/>
              <a:pathLst>
                <a:path extrusionOk="0" h="8241" w="447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rot="5400000">
              <a:off x="2649863" y="1873135"/>
              <a:ext cx="1605548" cy="800739"/>
            </a:xfrm>
            <a:custGeom>
              <a:rect b="b" l="l" r="r" t="t"/>
              <a:pathLst>
                <a:path extrusionOk="0" h="32458" w="65081">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rot="5400000">
              <a:off x="3328606" y="2374108"/>
              <a:ext cx="247736" cy="692561"/>
            </a:xfrm>
            <a:custGeom>
              <a:rect b="b" l="l" r="r" t="t"/>
              <a:pathLst>
                <a:path extrusionOk="0" h="28073" w="10042">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rot="5400000">
              <a:off x="3354965" y="2387863"/>
              <a:ext cx="194227" cy="654372"/>
            </a:xfrm>
            <a:custGeom>
              <a:rect b="b" l="l" r="r" t="t"/>
              <a:pathLst>
                <a:path extrusionOk="0" h="26525" w="7873">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rot="5400000">
              <a:off x="3292206" y="1535475"/>
              <a:ext cx="319304" cy="706623"/>
            </a:xfrm>
            <a:custGeom>
              <a:rect b="b" l="l" r="r" t="t"/>
              <a:pathLst>
                <a:path extrusionOk="0" h="28643" w="12943">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rot="5400000">
              <a:off x="3321378" y="1562700"/>
              <a:ext cx="260885" cy="667817"/>
            </a:xfrm>
            <a:custGeom>
              <a:rect b="b" l="l" r="r" t="t"/>
              <a:pathLst>
                <a:path extrusionOk="0" h="27070" w="10575">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rot="5400000">
              <a:off x="3359630" y="2222490"/>
              <a:ext cx="859996" cy="87233"/>
            </a:xfrm>
            <a:custGeom>
              <a:rect b="b" l="l" r="r" t="t"/>
              <a:pathLst>
                <a:path extrusionOk="0" h="3536" w="34860">
                  <a:moveTo>
                    <a:pt x="1" y="0"/>
                  </a:moveTo>
                  <a:lnTo>
                    <a:pt x="8974" y="3536"/>
                  </a:lnTo>
                  <a:lnTo>
                    <a:pt x="29989" y="3536"/>
                  </a:lnTo>
                  <a:lnTo>
                    <a:pt x="34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rot="5400000">
              <a:off x="3440708" y="2263212"/>
              <a:ext cx="697840" cy="47761"/>
            </a:xfrm>
            <a:custGeom>
              <a:rect b="b" l="l" r="r" t="t"/>
              <a:pathLst>
                <a:path extrusionOk="0" h="1936" w="28287">
                  <a:moveTo>
                    <a:pt x="0" y="1"/>
                  </a:moveTo>
                  <a:lnTo>
                    <a:pt x="5004" y="1935"/>
                  </a:lnTo>
                  <a:lnTo>
                    <a:pt x="25552" y="1935"/>
                  </a:lnTo>
                  <a:lnTo>
                    <a:pt x="2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rot="5400000">
              <a:off x="2684815" y="2222478"/>
              <a:ext cx="859996" cy="87258"/>
            </a:xfrm>
            <a:custGeom>
              <a:rect b="b" l="l" r="r" t="t"/>
              <a:pathLst>
                <a:path extrusionOk="0" h="3537" w="34860">
                  <a:moveTo>
                    <a:pt x="8974" y="1"/>
                  </a:moveTo>
                  <a:lnTo>
                    <a:pt x="1" y="3537"/>
                  </a:lnTo>
                  <a:lnTo>
                    <a:pt x="34859" y="3537"/>
                  </a:lnTo>
                  <a:lnTo>
                    <a:pt x="299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rot="5400000">
              <a:off x="2765880" y="2263212"/>
              <a:ext cx="697840" cy="47761"/>
            </a:xfrm>
            <a:custGeom>
              <a:rect b="b" l="l" r="r" t="t"/>
              <a:pathLst>
                <a:path extrusionOk="0" h="1936" w="28287">
                  <a:moveTo>
                    <a:pt x="5004" y="1"/>
                  </a:moveTo>
                  <a:lnTo>
                    <a:pt x="0" y="1935"/>
                  </a:lnTo>
                  <a:lnTo>
                    <a:pt x="28287" y="1935"/>
                  </a:lnTo>
                  <a:lnTo>
                    <a:pt x="25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rot="5400000">
              <a:off x="3816363" y="1900710"/>
              <a:ext cx="116072" cy="130060"/>
            </a:xfrm>
            <a:custGeom>
              <a:rect b="b" l="l" r="r" t="t"/>
              <a:pathLst>
                <a:path extrusionOk="0" h="5272" w="4705">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rot="5400000">
              <a:off x="3822950" y="1906483"/>
              <a:ext cx="105366" cy="129221"/>
            </a:xfrm>
            <a:custGeom>
              <a:rect b="b" l="l" r="r" t="t"/>
              <a:pathLst>
                <a:path extrusionOk="0" h="5238" w="4271">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rot="5400000">
              <a:off x="2972008" y="1900722"/>
              <a:ext cx="116072" cy="130036"/>
            </a:xfrm>
            <a:custGeom>
              <a:rect b="b" l="l" r="r" t="t"/>
              <a:pathLst>
                <a:path extrusionOk="0" h="5271" w="4705">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rot="5400000">
              <a:off x="2976115" y="1906483"/>
              <a:ext cx="105366" cy="129221"/>
            </a:xfrm>
            <a:custGeom>
              <a:rect b="b" l="l" r="r" t="t"/>
              <a:pathLst>
                <a:path extrusionOk="0" h="5238" w="4271">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rot="5400000">
              <a:off x="845545" y="1497499"/>
              <a:ext cx="934031" cy="2101761"/>
            </a:xfrm>
            <a:custGeom>
              <a:rect b="b" l="l" r="r" t="t"/>
              <a:pathLst>
                <a:path extrusionOk="0" h="85195" w="37861">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rot="5400000">
              <a:off x="871465" y="1640268"/>
              <a:ext cx="763685" cy="1812110"/>
            </a:xfrm>
            <a:custGeom>
              <a:rect b="b" l="l" r="r" t="t"/>
              <a:pathLst>
                <a:path extrusionOk="0" h="73454" w="30956">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rot="5400000">
              <a:off x="263471" y="2473263"/>
              <a:ext cx="731589" cy="146935"/>
            </a:xfrm>
            <a:custGeom>
              <a:rect b="b" l="l" r="r" t="t"/>
              <a:pathLst>
                <a:path extrusionOk="0" h="5956" w="29655">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rot="5400000">
              <a:off x="297008" y="2494469"/>
              <a:ext cx="664931" cy="105366"/>
            </a:xfrm>
            <a:custGeom>
              <a:rect b="b" l="l" r="r" t="t"/>
              <a:pathLst>
                <a:path extrusionOk="0" h="4271" w="26953">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rot="5400000">
              <a:off x="1114208" y="2394886"/>
              <a:ext cx="786726" cy="302874"/>
            </a:xfrm>
            <a:custGeom>
              <a:rect b="b" l="l" r="r" t="t"/>
              <a:pathLst>
                <a:path extrusionOk="0" h="12277" w="3189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rot="5400000">
              <a:off x="1141776" y="2417522"/>
              <a:ext cx="732428" cy="260885"/>
            </a:xfrm>
            <a:custGeom>
              <a:rect b="b" l="l" r="r" t="t"/>
              <a:pathLst>
                <a:path extrusionOk="0" h="10575" w="29689">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rot="5400000">
              <a:off x="1062607" y="1711316"/>
              <a:ext cx="99617" cy="930207"/>
            </a:xfrm>
            <a:custGeom>
              <a:rect b="b" l="l" r="r" t="t"/>
              <a:pathLst>
                <a:path extrusionOk="0" h="37706" w="4038">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rot="5400000">
              <a:off x="1043015" y="1772350"/>
              <a:ext cx="57629" cy="807301"/>
            </a:xfrm>
            <a:custGeom>
              <a:rect b="b" l="l" r="r" t="t"/>
              <a:pathLst>
                <a:path extrusionOk="0" h="32724" w="2336">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rot="5400000">
              <a:off x="1062619" y="2452793"/>
              <a:ext cx="99593" cy="930207"/>
            </a:xfrm>
            <a:custGeom>
              <a:rect b="b" l="l" r="r" t="t"/>
              <a:pathLst>
                <a:path extrusionOk="0" h="37706" w="4037">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rot="5400000">
              <a:off x="1043422" y="2514246"/>
              <a:ext cx="57629" cy="808115"/>
            </a:xfrm>
            <a:custGeom>
              <a:rect b="b" l="l" r="r" t="t"/>
              <a:pathLst>
                <a:path extrusionOk="0" h="32757" w="2336">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rot="5400000">
              <a:off x="2104563" y="2232435"/>
              <a:ext cx="212532" cy="135882"/>
            </a:xfrm>
            <a:custGeom>
              <a:rect b="b" l="l" r="r" t="t"/>
              <a:pathLst>
                <a:path extrusionOk="0" h="5508" w="8615">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rot="5400000">
              <a:off x="2106980" y="2229179"/>
              <a:ext cx="205748" cy="135611"/>
            </a:xfrm>
            <a:custGeom>
              <a:rect b="b" l="l" r="r" t="t"/>
              <a:pathLst>
                <a:path extrusionOk="0" h="5497" w="834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rot="5400000">
              <a:off x="2104550" y="2725993"/>
              <a:ext cx="212557" cy="135882"/>
            </a:xfrm>
            <a:custGeom>
              <a:rect b="b" l="l" r="r" t="t"/>
              <a:pathLst>
                <a:path extrusionOk="0" h="5508" w="8616">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rot="5400000">
              <a:off x="2106968" y="2728707"/>
              <a:ext cx="205772" cy="135611"/>
            </a:xfrm>
            <a:custGeom>
              <a:rect b="b" l="l" r="r" t="t"/>
              <a:pathLst>
                <a:path extrusionOk="0" h="5497" w="8341">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rot="5400000">
              <a:off x="2175394" y="2459509"/>
              <a:ext cx="199161" cy="175305"/>
            </a:xfrm>
            <a:custGeom>
              <a:rect b="b" l="l" r="r" t="t"/>
              <a:pathLst>
                <a:path extrusionOk="0" h="7106" w="8073">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rot="5400000">
              <a:off x="1407566" y="2009348"/>
              <a:ext cx="141556" cy="116048"/>
            </a:xfrm>
            <a:custGeom>
              <a:rect b="b" l="l" r="r" t="t"/>
              <a:pathLst>
                <a:path extrusionOk="0" h="4704" w="5738">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rot="5400000">
              <a:off x="1402631" y="2015096"/>
              <a:ext cx="141556" cy="104551"/>
            </a:xfrm>
            <a:custGeom>
              <a:rect b="b" l="l" r="r" t="t"/>
              <a:pathLst>
                <a:path extrusionOk="0" h="4238" w="5738">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rot="5400000">
              <a:off x="1407553" y="2968917"/>
              <a:ext cx="141581" cy="116048"/>
            </a:xfrm>
            <a:custGeom>
              <a:rect b="b" l="l" r="r" t="t"/>
              <a:pathLst>
                <a:path extrusionOk="0" h="4704" w="5739">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rot="5400000">
              <a:off x="1402619" y="2974666"/>
              <a:ext cx="141581" cy="104551"/>
            </a:xfrm>
            <a:custGeom>
              <a:rect b="b" l="l" r="r" t="t"/>
              <a:pathLst>
                <a:path extrusionOk="0" h="4238" w="5739">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rot="5400000">
              <a:off x="225734" y="2778875"/>
              <a:ext cx="160503" cy="65746"/>
            </a:xfrm>
            <a:custGeom>
              <a:rect b="b" l="l" r="r" t="t"/>
              <a:pathLst>
                <a:path extrusionOk="0" h="2665" w="6506">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rot="5400000">
              <a:off x="225734" y="2248891"/>
              <a:ext cx="160503" cy="65746"/>
            </a:xfrm>
            <a:custGeom>
              <a:rect b="b" l="l" r="r" t="t"/>
              <a:pathLst>
                <a:path extrusionOk="0" h="2665" w="6506">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rot="5400000">
              <a:off x="3519720" y="2078051"/>
              <a:ext cx="1152114" cy="296287"/>
            </a:xfrm>
            <a:custGeom>
              <a:rect b="b" l="l" r="r" t="t"/>
              <a:pathLst>
                <a:path extrusionOk="0" h="12010" w="46701">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rot="5400000">
              <a:off x="2179118" y="2078051"/>
              <a:ext cx="1152114" cy="296287"/>
            </a:xfrm>
            <a:custGeom>
              <a:rect b="b" l="l" r="r" t="t"/>
              <a:pathLst>
                <a:path extrusionOk="0" h="12010" w="46701">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rot="5400000">
              <a:off x="1947067" y="2526613"/>
              <a:ext cx="869050" cy="2493471"/>
            </a:xfrm>
            <a:custGeom>
              <a:rect b="b" l="l" r="r" t="t"/>
              <a:pathLst>
                <a:path extrusionOk="0" h="101073" w="35227">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rot="5400000">
              <a:off x="585857" y="3730561"/>
              <a:ext cx="697865" cy="604045"/>
            </a:xfrm>
            <a:custGeom>
              <a:rect b="b" l="l" r="r" t="t"/>
              <a:pathLst>
                <a:path extrusionOk="0" h="24485" w="28288">
                  <a:moveTo>
                    <a:pt x="1" y="0"/>
                  </a:moveTo>
                  <a:lnTo>
                    <a:pt x="14144" y="24484"/>
                  </a:lnTo>
                  <a:lnTo>
                    <a:pt x="28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1092" name="Shape 1092"/>
        <p:cNvGrpSpPr/>
        <p:nvPr/>
      </p:nvGrpSpPr>
      <p:grpSpPr>
        <a:xfrm>
          <a:off x="0" y="0"/>
          <a:ext cx="0" cy="0"/>
          <a:chOff x="0" y="0"/>
          <a:chExt cx="0" cy="0"/>
        </a:xfrm>
      </p:grpSpPr>
      <p:sp>
        <p:nvSpPr>
          <p:cNvPr id="1093" name="Google Shape;1093;p50"/>
          <p:cNvSpPr txBox="1"/>
          <p:nvPr>
            <p:ph idx="1" type="subTitle"/>
          </p:nvPr>
        </p:nvSpPr>
        <p:spPr>
          <a:xfrm>
            <a:off x="1743001" y="1274650"/>
            <a:ext cx="20025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094" name="Google Shape;1094;p50"/>
          <p:cNvSpPr txBox="1"/>
          <p:nvPr>
            <p:ph idx="2" type="subTitle"/>
          </p:nvPr>
        </p:nvSpPr>
        <p:spPr>
          <a:xfrm>
            <a:off x="1743000" y="1621926"/>
            <a:ext cx="2841600" cy="48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1095" name="Google Shape;1095;p50"/>
          <p:cNvSpPr txBox="1"/>
          <p:nvPr>
            <p:ph idx="3" type="subTitle"/>
          </p:nvPr>
        </p:nvSpPr>
        <p:spPr>
          <a:xfrm>
            <a:off x="1743001" y="2098399"/>
            <a:ext cx="20025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096" name="Google Shape;1096;p50"/>
          <p:cNvSpPr txBox="1"/>
          <p:nvPr>
            <p:ph idx="4" type="subTitle"/>
          </p:nvPr>
        </p:nvSpPr>
        <p:spPr>
          <a:xfrm>
            <a:off x="1743000" y="2445675"/>
            <a:ext cx="2841600" cy="48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1097" name="Google Shape;1097;p50"/>
          <p:cNvSpPr txBox="1"/>
          <p:nvPr>
            <p:ph hasCustomPrompt="1" type="title"/>
          </p:nvPr>
        </p:nvSpPr>
        <p:spPr>
          <a:xfrm>
            <a:off x="1028700" y="1123000"/>
            <a:ext cx="7143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8" name="Google Shape;1098;p50"/>
          <p:cNvSpPr txBox="1"/>
          <p:nvPr>
            <p:ph hasCustomPrompt="1" idx="5" type="title"/>
          </p:nvPr>
        </p:nvSpPr>
        <p:spPr>
          <a:xfrm>
            <a:off x="1028700" y="1959450"/>
            <a:ext cx="7143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9" name="Google Shape;1099;p50"/>
          <p:cNvSpPr txBox="1"/>
          <p:nvPr>
            <p:ph idx="6" type="subTitle"/>
          </p:nvPr>
        </p:nvSpPr>
        <p:spPr>
          <a:xfrm>
            <a:off x="1743001" y="2933474"/>
            <a:ext cx="20025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100" name="Google Shape;1100;p50"/>
          <p:cNvSpPr txBox="1"/>
          <p:nvPr>
            <p:ph idx="7" type="subTitle"/>
          </p:nvPr>
        </p:nvSpPr>
        <p:spPr>
          <a:xfrm>
            <a:off x="1743000" y="3280750"/>
            <a:ext cx="2841600" cy="48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1101" name="Google Shape;1101;p50"/>
          <p:cNvSpPr txBox="1"/>
          <p:nvPr>
            <p:ph idx="8" type="subTitle"/>
          </p:nvPr>
        </p:nvSpPr>
        <p:spPr>
          <a:xfrm>
            <a:off x="1743001" y="3757223"/>
            <a:ext cx="2002500" cy="347400"/>
          </a:xfrm>
          <a:prstGeom prst="rect">
            <a:avLst/>
          </a:prstGeom>
          <a:solidFill>
            <a:schemeClr val="accent1"/>
          </a:solidFill>
        </p:spPr>
        <p:txBody>
          <a:bodyPr anchorCtr="0" anchor="t" bIns="91425" lIns="91425" spcFirstLastPara="1" rIns="91425" wrap="square" tIns="91425">
            <a:noAutofit/>
          </a:bodyPr>
          <a:lstStyle>
            <a:lvl1pPr lvl="0">
              <a:spcBef>
                <a:spcPts val="0"/>
              </a:spcBef>
              <a:spcAft>
                <a:spcPts val="0"/>
              </a:spcAft>
              <a:buNone/>
              <a:defRPr sz="1200">
                <a:solidFill>
                  <a:schemeClr val="accent4"/>
                </a:solidFill>
                <a:latin typeface="Krona One"/>
                <a:ea typeface="Krona One"/>
                <a:cs typeface="Krona One"/>
                <a:sym typeface="Krona One"/>
              </a:defRPr>
            </a:lvl1pPr>
            <a:lvl2pPr lvl="1">
              <a:spcBef>
                <a:spcPts val="1600"/>
              </a:spcBef>
              <a:spcAft>
                <a:spcPts val="0"/>
              </a:spcAft>
              <a:buNone/>
              <a:defRPr sz="1200">
                <a:solidFill>
                  <a:schemeClr val="accent4"/>
                </a:solidFill>
                <a:latin typeface="Krona One"/>
                <a:ea typeface="Krona One"/>
                <a:cs typeface="Krona One"/>
                <a:sym typeface="Krona One"/>
              </a:defRPr>
            </a:lvl2pPr>
            <a:lvl3pPr lvl="2">
              <a:spcBef>
                <a:spcPts val="1600"/>
              </a:spcBef>
              <a:spcAft>
                <a:spcPts val="0"/>
              </a:spcAft>
              <a:buNone/>
              <a:defRPr sz="1200">
                <a:solidFill>
                  <a:schemeClr val="accent4"/>
                </a:solidFill>
                <a:latin typeface="Krona One"/>
                <a:ea typeface="Krona One"/>
                <a:cs typeface="Krona One"/>
                <a:sym typeface="Krona One"/>
              </a:defRPr>
            </a:lvl3pPr>
            <a:lvl4pPr lvl="3">
              <a:spcBef>
                <a:spcPts val="1600"/>
              </a:spcBef>
              <a:spcAft>
                <a:spcPts val="0"/>
              </a:spcAft>
              <a:buNone/>
              <a:defRPr sz="1200">
                <a:solidFill>
                  <a:schemeClr val="accent4"/>
                </a:solidFill>
                <a:latin typeface="Krona One"/>
                <a:ea typeface="Krona One"/>
                <a:cs typeface="Krona One"/>
                <a:sym typeface="Krona One"/>
              </a:defRPr>
            </a:lvl4pPr>
            <a:lvl5pPr lvl="4">
              <a:spcBef>
                <a:spcPts val="1600"/>
              </a:spcBef>
              <a:spcAft>
                <a:spcPts val="0"/>
              </a:spcAft>
              <a:buNone/>
              <a:defRPr sz="1200">
                <a:solidFill>
                  <a:schemeClr val="accent4"/>
                </a:solidFill>
                <a:latin typeface="Krona One"/>
                <a:ea typeface="Krona One"/>
                <a:cs typeface="Krona One"/>
                <a:sym typeface="Krona One"/>
              </a:defRPr>
            </a:lvl5pPr>
            <a:lvl6pPr lvl="5">
              <a:spcBef>
                <a:spcPts val="1600"/>
              </a:spcBef>
              <a:spcAft>
                <a:spcPts val="0"/>
              </a:spcAft>
              <a:buNone/>
              <a:defRPr sz="1200">
                <a:solidFill>
                  <a:schemeClr val="accent4"/>
                </a:solidFill>
                <a:latin typeface="Krona One"/>
                <a:ea typeface="Krona One"/>
                <a:cs typeface="Krona One"/>
                <a:sym typeface="Krona One"/>
              </a:defRPr>
            </a:lvl6pPr>
            <a:lvl7pPr lvl="6">
              <a:spcBef>
                <a:spcPts val="1600"/>
              </a:spcBef>
              <a:spcAft>
                <a:spcPts val="0"/>
              </a:spcAft>
              <a:buNone/>
              <a:defRPr sz="1200">
                <a:solidFill>
                  <a:schemeClr val="accent4"/>
                </a:solidFill>
                <a:latin typeface="Krona One"/>
                <a:ea typeface="Krona One"/>
                <a:cs typeface="Krona One"/>
                <a:sym typeface="Krona One"/>
              </a:defRPr>
            </a:lvl7pPr>
            <a:lvl8pPr lvl="7">
              <a:spcBef>
                <a:spcPts val="1600"/>
              </a:spcBef>
              <a:spcAft>
                <a:spcPts val="0"/>
              </a:spcAft>
              <a:buNone/>
              <a:defRPr sz="1200">
                <a:solidFill>
                  <a:schemeClr val="accent4"/>
                </a:solidFill>
                <a:latin typeface="Krona One"/>
                <a:ea typeface="Krona One"/>
                <a:cs typeface="Krona One"/>
                <a:sym typeface="Krona One"/>
              </a:defRPr>
            </a:lvl8pPr>
            <a:lvl9pPr lvl="8">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1102" name="Google Shape;1102;p50"/>
          <p:cNvSpPr txBox="1"/>
          <p:nvPr>
            <p:ph idx="9" type="subTitle"/>
          </p:nvPr>
        </p:nvSpPr>
        <p:spPr>
          <a:xfrm>
            <a:off x="1743000" y="4104500"/>
            <a:ext cx="2841600" cy="48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300">
                <a:solidFill>
                  <a:schemeClr val="lt1"/>
                </a:solidFill>
              </a:defRPr>
            </a:lvl1pPr>
            <a:lvl2pPr lvl="1">
              <a:lnSpc>
                <a:spcPct val="100000"/>
              </a:lnSpc>
              <a:spcBef>
                <a:spcPts val="0"/>
              </a:spcBef>
              <a:spcAft>
                <a:spcPts val="0"/>
              </a:spcAft>
              <a:buNone/>
              <a:defRPr sz="1300">
                <a:solidFill>
                  <a:schemeClr val="lt1"/>
                </a:solidFill>
              </a:defRPr>
            </a:lvl2pPr>
            <a:lvl3pPr lvl="2">
              <a:lnSpc>
                <a:spcPct val="100000"/>
              </a:lnSpc>
              <a:spcBef>
                <a:spcPts val="0"/>
              </a:spcBef>
              <a:spcAft>
                <a:spcPts val="0"/>
              </a:spcAft>
              <a:buNone/>
              <a:defRPr sz="1300">
                <a:solidFill>
                  <a:schemeClr val="lt1"/>
                </a:solidFill>
              </a:defRPr>
            </a:lvl3pPr>
            <a:lvl4pPr lvl="3">
              <a:lnSpc>
                <a:spcPct val="100000"/>
              </a:lnSpc>
              <a:spcBef>
                <a:spcPts val="0"/>
              </a:spcBef>
              <a:spcAft>
                <a:spcPts val="0"/>
              </a:spcAft>
              <a:buNone/>
              <a:defRPr sz="1300">
                <a:solidFill>
                  <a:schemeClr val="lt1"/>
                </a:solidFill>
              </a:defRPr>
            </a:lvl4pPr>
            <a:lvl5pPr lvl="4">
              <a:lnSpc>
                <a:spcPct val="100000"/>
              </a:lnSpc>
              <a:spcBef>
                <a:spcPts val="0"/>
              </a:spcBef>
              <a:spcAft>
                <a:spcPts val="0"/>
              </a:spcAft>
              <a:buNone/>
              <a:defRPr sz="1300">
                <a:solidFill>
                  <a:schemeClr val="lt1"/>
                </a:solidFill>
              </a:defRPr>
            </a:lvl5pPr>
            <a:lvl6pPr lvl="5">
              <a:lnSpc>
                <a:spcPct val="100000"/>
              </a:lnSpc>
              <a:spcBef>
                <a:spcPts val="0"/>
              </a:spcBef>
              <a:spcAft>
                <a:spcPts val="0"/>
              </a:spcAft>
              <a:buNone/>
              <a:defRPr sz="1300">
                <a:solidFill>
                  <a:schemeClr val="lt1"/>
                </a:solidFill>
              </a:defRPr>
            </a:lvl6pPr>
            <a:lvl7pPr lvl="6">
              <a:lnSpc>
                <a:spcPct val="100000"/>
              </a:lnSpc>
              <a:spcBef>
                <a:spcPts val="0"/>
              </a:spcBef>
              <a:spcAft>
                <a:spcPts val="0"/>
              </a:spcAft>
              <a:buNone/>
              <a:defRPr sz="1300">
                <a:solidFill>
                  <a:schemeClr val="lt1"/>
                </a:solidFill>
              </a:defRPr>
            </a:lvl7pPr>
            <a:lvl8pPr lvl="7">
              <a:lnSpc>
                <a:spcPct val="100000"/>
              </a:lnSpc>
              <a:spcBef>
                <a:spcPts val="0"/>
              </a:spcBef>
              <a:spcAft>
                <a:spcPts val="0"/>
              </a:spcAft>
              <a:buNone/>
              <a:defRPr sz="1300">
                <a:solidFill>
                  <a:schemeClr val="lt1"/>
                </a:solidFill>
              </a:defRPr>
            </a:lvl8pPr>
            <a:lvl9pPr lvl="8">
              <a:lnSpc>
                <a:spcPct val="100000"/>
              </a:lnSpc>
              <a:spcBef>
                <a:spcPts val="0"/>
              </a:spcBef>
              <a:spcAft>
                <a:spcPts val="0"/>
              </a:spcAft>
              <a:buNone/>
              <a:defRPr sz="1300">
                <a:solidFill>
                  <a:schemeClr val="lt1"/>
                </a:solidFill>
              </a:defRPr>
            </a:lvl9pPr>
          </a:lstStyle>
          <a:p/>
        </p:txBody>
      </p:sp>
      <p:sp>
        <p:nvSpPr>
          <p:cNvPr id="1103" name="Google Shape;1103;p50"/>
          <p:cNvSpPr txBox="1"/>
          <p:nvPr>
            <p:ph hasCustomPrompt="1" idx="13" type="title"/>
          </p:nvPr>
        </p:nvSpPr>
        <p:spPr>
          <a:xfrm>
            <a:off x="1028700" y="2795900"/>
            <a:ext cx="7143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4" name="Google Shape;1104;p50"/>
          <p:cNvSpPr txBox="1"/>
          <p:nvPr>
            <p:ph hasCustomPrompt="1" idx="14" type="title"/>
          </p:nvPr>
        </p:nvSpPr>
        <p:spPr>
          <a:xfrm>
            <a:off x="1028700" y="3617575"/>
            <a:ext cx="714300" cy="650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5" name="Google Shape;1105;p50"/>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1106" name="Shape 1106"/>
        <p:cNvGrpSpPr/>
        <p:nvPr/>
      </p:nvGrpSpPr>
      <p:grpSpPr>
        <a:xfrm>
          <a:off x="0" y="0"/>
          <a:ext cx="0" cy="0"/>
          <a:chOff x="0" y="0"/>
          <a:chExt cx="0" cy="0"/>
        </a:xfrm>
      </p:grpSpPr>
      <p:sp>
        <p:nvSpPr>
          <p:cNvPr id="1107" name="Google Shape;1107;p51"/>
          <p:cNvSpPr/>
          <p:nvPr/>
        </p:nvSpPr>
        <p:spPr>
          <a:xfrm>
            <a:off x="-128575" y="65722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255300" y="280987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9" name="Google Shape;1109;p51"/>
          <p:cNvCxnSpPr/>
          <p:nvPr/>
        </p:nvCxnSpPr>
        <p:spPr>
          <a:xfrm>
            <a:off x="-128569" y="3724277"/>
            <a:ext cx="9786900" cy="0"/>
          </a:xfrm>
          <a:prstGeom prst="straightConnector1">
            <a:avLst/>
          </a:prstGeom>
          <a:noFill/>
          <a:ln cap="flat" cmpd="sng" w="152400">
            <a:solidFill>
              <a:schemeClr val="dk2"/>
            </a:solidFill>
            <a:prstDash val="dash"/>
            <a:round/>
            <a:headEnd len="med" w="med" type="none"/>
            <a:tailEnd len="med" w="med" type="none"/>
          </a:ln>
        </p:spPr>
      </p:cxnSp>
      <p:cxnSp>
        <p:nvCxnSpPr>
          <p:cNvPr id="1110" name="Google Shape;1110;p51"/>
          <p:cNvCxnSpPr/>
          <p:nvPr/>
        </p:nvCxnSpPr>
        <p:spPr>
          <a:xfrm>
            <a:off x="-128569" y="1571627"/>
            <a:ext cx="9786900" cy="0"/>
          </a:xfrm>
          <a:prstGeom prst="straightConnector1">
            <a:avLst/>
          </a:prstGeom>
          <a:noFill/>
          <a:ln cap="flat" cmpd="sng" w="152400">
            <a:solidFill>
              <a:schemeClr val="dk2"/>
            </a:solidFill>
            <a:prstDash val="dash"/>
            <a:round/>
            <a:headEnd len="med" w="med" type="none"/>
            <a:tailEnd len="med" w="med" type="none"/>
          </a:ln>
        </p:spPr>
      </p:cxnSp>
      <p:sp>
        <p:nvSpPr>
          <p:cNvPr id="1111" name="Google Shape;1111;p51"/>
          <p:cNvSpPr txBox="1"/>
          <p:nvPr>
            <p:ph hasCustomPrompt="1" type="title"/>
          </p:nvPr>
        </p:nvSpPr>
        <p:spPr>
          <a:xfrm>
            <a:off x="714600" y="666746"/>
            <a:ext cx="7714800" cy="9579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12" name="Google Shape;1112;p51"/>
          <p:cNvSpPr txBox="1"/>
          <p:nvPr>
            <p:ph idx="1" type="subTitle"/>
          </p:nvPr>
        </p:nvSpPr>
        <p:spPr>
          <a:xfrm>
            <a:off x="1641700" y="171733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a:solidFill>
                  <a:schemeClr val="accent4"/>
                </a:solidFill>
                <a:latin typeface="Krona One"/>
                <a:ea typeface="Krona One"/>
                <a:cs typeface="Krona One"/>
                <a:sym typeface="Krona One"/>
              </a:defRPr>
            </a:lvl1pPr>
            <a:lvl2pPr lvl="1" algn="ctr">
              <a:spcBef>
                <a:spcPts val="1600"/>
              </a:spcBef>
              <a:spcAft>
                <a:spcPts val="0"/>
              </a:spcAft>
              <a:buNone/>
              <a:defRPr>
                <a:solidFill>
                  <a:schemeClr val="accent4"/>
                </a:solidFill>
                <a:latin typeface="Krona One"/>
                <a:ea typeface="Krona One"/>
                <a:cs typeface="Krona One"/>
                <a:sym typeface="Krona One"/>
              </a:defRPr>
            </a:lvl2pPr>
            <a:lvl3pPr lvl="2" algn="ctr">
              <a:spcBef>
                <a:spcPts val="1600"/>
              </a:spcBef>
              <a:spcAft>
                <a:spcPts val="0"/>
              </a:spcAft>
              <a:buNone/>
              <a:defRPr>
                <a:solidFill>
                  <a:schemeClr val="accent4"/>
                </a:solidFill>
                <a:latin typeface="Krona One"/>
                <a:ea typeface="Krona One"/>
                <a:cs typeface="Krona One"/>
                <a:sym typeface="Krona One"/>
              </a:defRPr>
            </a:lvl3pPr>
            <a:lvl4pPr lvl="3" algn="ctr">
              <a:spcBef>
                <a:spcPts val="1600"/>
              </a:spcBef>
              <a:spcAft>
                <a:spcPts val="0"/>
              </a:spcAft>
              <a:buNone/>
              <a:defRPr>
                <a:solidFill>
                  <a:schemeClr val="accent4"/>
                </a:solidFill>
                <a:latin typeface="Krona One"/>
                <a:ea typeface="Krona One"/>
                <a:cs typeface="Krona One"/>
                <a:sym typeface="Krona One"/>
              </a:defRPr>
            </a:lvl4pPr>
            <a:lvl5pPr lvl="4" algn="ctr">
              <a:spcBef>
                <a:spcPts val="1600"/>
              </a:spcBef>
              <a:spcAft>
                <a:spcPts val="0"/>
              </a:spcAft>
              <a:buNone/>
              <a:defRPr>
                <a:solidFill>
                  <a:schemeClr val="accent4"/>
                </a:solidFill>
                <a:latin typeface="Krona One"/>
                <a:ea typeface="Krona One"/>
                <a:cs typeface="Krona One"/>
                <a:sym typeface="Krona One"/>
              </a:defRPr>
            </a:lvl5pPr>
            <a:lvl6pPr lvl="5" algn="ctr">
              <a:spcBef>
                <a:spcPts val="1600"/>
              </a:spcBef>
              <a:spcAft>
                <a:spcPts val="0"/>
              </a:spcAft>
              <a:buNone/>
              <a:defRPr>
                <a:solidFill>
                  <a:schemeClr val="accent4"/>
                </a:solidFill>
                <a:latin typeface="Krona One"/>
                <a:ea typeface="Krona One"/>
                <a:cs typeface="Krona One"/>
                <a:sym typeface="Krona One"/>
              </a:defRPr>
            </a:lvl6pPr>
            <a:lvl7pPr lvl="6" algn="ctr">
              <a:spcBef>
                <a:spcPts val="1600"/>
              </a:spcBef>
              <a:spcAft>
                <a:spcPts val="0"/>
              </a:spcAft>
              <a:buNone/>
              <a:defRPr>
                <a:solidFill>
                  <a:schemeClr val="accent4"/>
                </a:solidFill>
                <a:latin typeface="Krona One"/>
                <a:ea typeface="Krona One"/>
                <a:cs typeface="Krona One"/>
                <a:sym typeface="Krona One"/>
              </a:defRPr>
            </a:lvl7pPr>
            <a:lvl8pPr lvl="7" algn="ctr">
              <a:spcBef>
                <a:spcPts val="1600"/>
              </a:spcBef>
              <a:spcAft>
                <a:spcPts val="0"/>
              </a:spcAft>
              <a:buNone/>
              <a:defRPr>
                <a:solidFill>
                  <a:schemeClr val="accent4"/>
                </a:solidFill>
                <a:latin typeface="Krona One"/>
                <a:ea typeface="Krona One"/>
                <a:cs typeface="Krona One"/>
                <a:sym typeface="Krona One"/>
              </a:defRPr>
            </a:lvl8pPr>
            <a:lvl9pPr lvl="8" algn="ctr">
              <a:spcBef>
                <a:spcPts val="1600"/>
              </a:spcBef>
              <a:spcAft>
                <a:spcPts val="1600"/>
              </a:spcAft>
              <a:buNone/>
              <a:defRPr>
                <a:solidFill>
                  <a:schemeClr val="accent4"/>
                </a:solidFill>
                <a:latin typeface="Krona One"/>
                <a:ea typeface="Krona One"/>
                <a:cs typeface="Krona One"/>
                <a:sym typeface="Krona One"/>
              </a:defRPr>
            </a:lvl9pPr>
          </a:lstStyle>
          <a:p/>
        </p:txBody>
      </p:sp>
      <p:sp>
        <p:nvSpPr>
          <p:cNvPr id="1113" name="Google Shape;1113;p51"/>
          <p:cNvSpPr txBox="1"/>
          <p:nvPr>
            <p:ph hasCustomPrompt="1" idx="2" type="title"/>
          </p:nvPr>
        </p:nvSpPr>
        <p:spPr>
          <a:xfrm>
            <a:off x="714600" y="2800346"/>
            <a:ext cx="7714800" cy="9579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14" name="Google Shape;1114;p51"/>
          <p:cNvSpPr txBox="1"/>
          <p:nvPr>
            <p:ph idx="3" type="subTitle"/>
          </p:nvPr>
        </p:nvSpPr>
        <p:spPr>
          <a:xfrm>
            <a:off x="1641700" y="385093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a:solidFill>
                  <a:schemeClr val="accent4"/>
                </a:solidFill>
                <a:latin typeface="Krona One"/>
                <a:ea typeface="Krona One"/>
                <a:cs typeface="Krona One"/>
                <a:sym typeface="Krona One"/>
              </a:defRPr>
            </a:lvl1pPr>
            <a:lvl2pPr lvl="1" algn="ctr">
              <a:spcBef>
                <a:spcPts val="1600"/>
              </a:spcBef>
              <a:spcAft>
                <a:spcPts val="0"/>
              </a:spcAft>
              <a:buNone/>
              <a:defRPr>
                <a:solidFill>
                  <a:schemeClr val="accent4"/>
                </a:solidFill>
                <a:latin typeface="Krona One"/>
                <a:ea typeface="Krona One"/>
                <a:cs typeface="Krona One"/>
                <a:sym typeface="Krona One"/>
              </a:defRPr>
            </a:lvl2pPr>
            <a:lvl3pPr lvl="2" algn="ctr">
              <a:spcBef>
                <a:spcPts val="1600"/>
              </a:spcBef>
              <a:spcAft>
                <a:spcPts val="0"/>
              </a:spcAft>
              <a:buNone/>
              <a:defRPr>
                <a:solidFill>
                  <a:schemeClr val="accent4"/>
                </a:solidFill>
                <a:latin typeface="Krona One"/>
                <a:ea typeface="Krona One"/>
                <a:cs typeface="Krona One"/>
                <a:sym typeface="Krona One"/>
              </a:defRPr>
            </a:lvl3pPr>
            <a:lvl4pPr lvl="3" algn="ctr">
              <a:spcBef>
                <a:spcPts val="1600"/>
              </a:spcBef>
              <a:spcAft>
                <a:spcPts val="0"/>
              </a:spcAft>
              <a:buNone/>
              <a:defRPr>
                <a:solidFill>
                  <a:schemeClr val="accent4"/>
                </a:solidFill>
                <a:latin typeface="Krona One"/>
                <a:ea typeface="Krona One"/>
                <a:cs typeface="Krona One"/>
                <a:sym typeface="Krona One"/>
              </a:defRPr>
            </a:lvl4pPr>
            <a:lvl5pPr lvl="4" algn="ctr">
              <a:spcBef>
                <a:spcPts val="1600"/>
              </a:spcBef>
              <a:spcAft>
                <a:spcPts val="0"/>
              </a:spcAft>
              <a:buNone/>
              <a:defRPr>
                <a:solidFill>
                  <a:schemeClr val="accent4"/>
                </a:solidFill>
                <a:latin typeface="Krona One"/>
                <a:ea typeface="Krona One"/>
                <a:cs typeface="Krona One"/>
                <a:sym typeface="Krona One"/>
              </a:defRPr>
            </a:lvl5pPr>
            <a:lvl6pPr lvl="5" algn="ctr">
              <a:spcBef>
                <a:spcPts val="1600"/>
              </a:spcBef>
              <a:spcAft>
                <a:spcPts val="0"/>
              </a:spcAft>
              <a:buNone/>
              <a:defRPr>
                <a:solidFill>
                  <a:schemeClr val="accent4"/>
                </a:solidFill>
                <a:latin typeface="Krona One"/>
                <a:ea typeface="Krona One"/>
                <a:cs typeface="Krona One"/>
                <a:sym typeface="Krona One"/>
              </a:defRPr>
            </a:lvl6pPr>
            <a:lvl7pPr lvl="6" algn="ctr">
              <a:spcBef>
                <a:spcPts val="1600"/>
              </a:spcBef>
              <a:spcAft>
                <a:spcPts val="0"/>
              </a:spcAft>
              <a:buNone/>
              <a:defRPr>
                <a:solidFill>
                  <a:schemeClr val="accent4"/>
                </a:solidFill>
                <a:latin typeface="Krona One"/>
                <a:ea typeface="Krona One"/>
                <a:cs typeface="Krona One"/>
                <a:sym typeface="Krona One"/>
              </a:defRPr>
            </a:lvl7pPr>
            <a:lvl8pPr lvl="7" algn="ctr">
              <a:spcBef>
                <a:spcPts val="1600"/>
              </a:spcBef>
              <a:spcAft>
                <a:spcPts val="0"/>
              </a:spcAft>
              <a:buNone/>
              <a:defRPr>
                <a:solidFill>
                  <a:schemeClr val="accent4"/>
                </a:solidFill>
                <a:latin typeface="Krona One"/>
                <a:ea typeface="Krona One"/>
                <a:cs typeface="Krona One"/>
                <a:sym typeface="Krona One"/>
              </a:defRPr>
            </a:lvl8pPr>
            <a:lvl9pPr lvl="8" algn="ctr">
              <a:spcBef>
                <a:spcPts val="1600"/>
              </a:spcBef>
              <a:spcAft>
                <a:spcPts val="1600"/>
              </a:spcAft>
              <a:buNone/>
              <a:defRPr>
                <a:solidFill>
                  <a:schemeClr val="accent4"/>
                </a:solidFill>
                <a:latin typeface="Krona One"/>
                <a:ea typeface="Krona One"/>
                <a:cs typeface="Krona One"/>
                <a:sym typeface="Krona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0">
    <p:spTree>
      <p:nvGrpSpPr>
        <p:cNvPr id="1115" name="Shape 1115"/>
        <p:cNvGrpSpPr/>
        <p:nvPr/>
      </p:nvGrpSpPr>
      <p:grpSpPr>
        <a:xfrm>
          <a:off x="0" y="0"/>
          <a:ext cx="0" cy="0"/>
          <a:chOff x="0" y="0"/>
          <a:chExt cx="0" cy="0"/>
        </a:xfrm>
      </p:grpSpPr>
      <p:sp>
        <p:nvSpPr>
          <p:cNvPr id="1116" name="Google Shape;1116;p52"/>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7" name="Google Shape;1117;p52"/>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1118" name="Google Shape;1118;p52"/>
          <p:cNvSpPr txBox="1"/>
          <p:nvPr>
            <p:ph type="title"/>
          </p:nvPr>
        </p:nvSpPr>
        <p:spPr>
          <a:xfrm>
            <a:off x="838200" y="2476500"/>
            <a:ext cx="7497300" cy="12135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dk1"/>
              </a:buClr>
              <a:buSzPts val="4800"/>
              <a:buNone/>
              <a:defRPr b="1" sz="46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1119" name="Shape 1119"/>
        <p:cNvGrpSpPr/>
        <p:nvPr/>
      </p:nvGrpSpPr>
      <p:grpSpPr>
        <a:xfrm>
          <a:off x="0" y="0"/>
          <a:ext cx="0" cy="0"/>
          <a:chOff x="0" y="0"/>
          <a:chExt cx="0" cy="0"/>
        </a:xfrm>
      </p:grpSpPr>
      <p:sp>
        <p:nvSpPr>
          <p:cNvPr id="1120" name="Google Shape;1120;p53"/>
          <p:cNvSpPr/>
          <p:nvPr/>
        </p:nvSpPr>
        <p:spPr>
          <a:xfrm flipH="1" rot="10800000">
            <a:off x="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txBox="1"/>
          <p:nvPr>
            <p:ph idx="1" type="subTitle"/>
          </p:nvPr>
        </p:nvSpPr>
        <p:spPr>
          <a:xfrm>
            <a:off x="1150301" y="1726448"/>
            <a:ext cx="1671300" cy="347400"/>
          </a:xfrm>
          <a:prstGeom prst="rect">
            <a:avLst/>
          </a:prstGeom>
          <a:solidFill>
            <a:schemeClr val="accent2"/>
          </a:solidFill>
        </p:spPr>
        <p:txBody>
          <a:bodyPr anchorCtr="0" anchor="t" bIns="91425" lIns="91425" spcFirstLastPara="1" rIns="91425" wrap="square" tIns="91425">
            <a:noAutofit/>
          </a:bodyPr>
          <a:lstStyle>
            <a:lvl1pPr lvl="0" algn="ctr">
              <a:spcBef>
                <a:spcPts val="0"/>
              </a:spcBef>
              <a:spcAft>
                <a:spcPts val="0"/>
              </a:spcAft>
              <a:buNone/>
              <a:defRPr sz="1200">
                <a:solidFill>
                  <a:schemeClr val="lt1"/>
                </a:solidFill>
                <a:latin typeface="Krona One"/>
                <a:ea typeface="Krona One"/>
                <a:cs typeface="Krona One"/>
                <a:sym typeface="Krona One"/>
              </a:defRPr>
            </a:lvl1pPr>
            <a:lvl2pPr lvl="1" algn="ctr">
              <a:spcBef>
                <a:spcPts val="1600"/>
              </a:spcBef>
              <a:spcAft>
                <a:spcPts val="0"/>
              </a:spcAft>
              <a:buNone/>
              <a:defRPr sz="1200">
                <a:solidFill>
                  <a:schemeClr val="lt1"/>
                </a:solidFill>
                <a:latin typeface="Krona One"/>
                <a:ea typeface="Krona One"/>
                <a:cs typeface="Krona One"/>
                <a:sym typeface="Krona One"/>
              </a:defRPr>
            </a:lvl2pPr>
            <a:lvl3pPr lvl="2" algn="ctr">
              <a:spcBef>
                <a:spcPts val="1600"/>
              </a:spcBef>
              <a:spcAft>
                <a:spcPts val="0"/>
              </a:spcAft>
              <a:buNone/>
              <a:defRPr sz="1200">
                <a:solidFill>
                  <a:schemeClr val="lt1"/>
                </a:solidFill>
                <a:latin typeface="Krona One"/>
                <a:ea typeface="Krona One"/>
                <a:cs typeface="Krona One"/>
                <a:sym typeface="Krona One"/>
              </a:defRPr>
            </a:lvl3pPr>
            <a:lvl4pPr lvl="3" algn="ctr">
              <a:spcBef>
                <a:spcPts val="1600"/>
              </a:spcBef>
              <a:spcAft>
                <a:spcPts val="0"/>
              </a:spcAft>
              <a:buNone/>
              <a:defRPr sz="1200">
                <a:solidFill>
                  <a:schemeClr val="lt1"/>
                </a:solidFill>
                <a:latin typeface="Krona One"/>
                <a:ea typeface="Krona One"/>
                <a:cs typeface="Krona One"/>
                <a:sym typeface="Krona One"/>
              </a:defRPr>
            </a:lvl4pPr>
            <a:lvl5pPr lvl="4" algn="ctr">
              <a:spcBef>
                <a:spcPts val="1600"/>
              </a:spcBef>
              <a:spcAft>
                <a:spcPts val="0"/>
              </a:spcAft>
              <a:buNone/>
              <a:defRPr sz="1200">
                <a:solidFill>
                  <a:schemeClr val="lt1"/>
                </a:solidFill>
                <a:latin typeface="Krona One"/>
                <a:ea typeface="Krona One"/>
                <a:cs typeface="Krona One"/>
                <a:sym typeface="Krona One"/>
              </a:defRPr>
            </a:lvl5pPr>
            <a:lvl6pPr lvl="5" algn="ctr">
              <a:spcBef>
                <a:spcPts val="1600"/>
              </a:spcBef>
              <a:spcAft>
                <a:spcPts val="0"/>
              </a:spcAft>
              <a:buNone/>
              <a:defRPr sz="1200">
                <a:solidFill>
                  <a:schemeClr val="lt1"/>
                </a:solidFill>
                <a:latin typeface="Krona One"/>
                <a:ea typeface="Krona One"/>
                <a:cs typeface="Krona One"/>
                <a:sym typeface="Krona One"/>
              </a:defRPr>
            </a:lvl6pPr>
            <a:lvl7pPr lvl="6" algn="ctr">
              <a:spcBef>
                <a:spcPts val="1600"/>
              </a:spcBef>
              <a:spcAft>
                <a:spcPts val="0"/>
              </a:spcAft>
              <a:buNone/>
              <a:defRPr sz="1200">
                <a:solidFill>
                  <a:schemeClr val="lt1"/>
                </a:solidFill>
                <a:latin typeface="Krona One"/>
                <a:ea typeface="Krona One"/>
                <a:cs typeface="Krona One"/>
                <a:sym typeface="Krona One"/>
              </a:defRPr>
            </a:lvl7pPr>
            <a:lvl8pPr lvl="7" algn="ctr">
              <a:spcBef>
                <a:spcPts val="1600"/>
              </a:spcBef>
              <a:spcAft>
                <a:spcPts val="0"/>
              </a:spcAft>
              <a:buNone/>
              <a:defRPr sz="1200">
                <a:solidFill>
                  <a:schemeClr val="lt1"/>
                </a:solidFill>
                <a:latin typeface="Krona One"/>
                <a:ea typeface="Krona One"/>
                <a:cs typeface="Krona One"/>
                <a:sym typeface="Krona One"/>
              </a:defRPr>
            </a:lvl8pPr>
            <a:lvl9pPr lvl="8"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1122" name="Google Shape;1122;p53"/>
          <p:cNvSpPr txBox="1"/>
          <p:nvPr>
            <p:ph idx="2" type="subTitle"/>
          </p:nvPr>
        </p:nvSpPr>
        <p:spPr>
          <a:xfrm>
            <a:off x="3731359" y="1730952"/>
            <a:ext cx="1671300" cy="3384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123" name="Google Shape;1123;p53"/>
          <p:cNvSpPr txBox="1"/>
          <p:nvPr>
            <p:ph idx="3" type="subTitle"/>
          </p:nvPr>
        </p:nvSpPr>
        <p:spPr>
          <a:xfrm>
            <a:off x="6353955" y="1730952"/>
            <a:ext cx="1671300" cy="3384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124" name="Google Shape;1124;p53"/>
          <p:cNvSpPr txBox="1"/>
          <p:nvPr>
            <p:ph idx="4" type="subTitle"/>
          </p:nvPr>
        </p:nvSpPr>
        <p:spPr>
          <a:xfrm>
            <a:off x="914201" y="2073732"/>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1125" name="Google Shape;1125;p53"/>
          <p:cNvSpPr txBox="1"/>
          <p:nvPr>
            <p:ph idx="5" type="subTitle"/>
          </p:nvPr>
        </p:nvSpPr>
        <p:spPr>
          <a:xfrm>
            <a:off x="3520799" y="2082928"/>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1126" name="Google Shape;1126;p53"/>
          <p:cNvSpPr txBox="1"/>
          <p:nvPr>
            <p:ph idx="6" type="subTitle"/>
          </p:nvPr>
        </p:nvSpPr>
        <p:spPr>
          <a:xfrm>
            <a:off x="6143355" y="2082928"/>
            <a:ext cx="2092500" cy="6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1127" name="Google Shape;1127;p53"/>
          <p:cNvSpPr txBox="1"/>
          <p:nvPr>
            <p:ph idx="7" type="subTitle"/>
          </p:nvPr>
        </p:nvSpPr>
        <p:spPr>
          <a:xfrm>
            <a:off x="2425034" y="3553815"/>
            <a:ext cx="1671300" cy="3426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128" name="Google Shape;1128;p53"/>
          <p:cNvSpPr txBox="1"/>
          <p:nvPr>
            <p:ph idx="8" type="subTitle"/>
          </p:nvPr>
        </p:nvSpPr>
        <p:spPr>
          <a:xfrm>
            <a:off x="2214474" y="3902085"/>
            <a:ext cx="2092500" cy="68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1600"/>
              </a:spcBef>
              <a:spcAft>
                <a:spcPts val="0"/>
              </a:spcAft>
              <a:buNone/>
              <a:defRPr sz="1300">
                <a:solidFill>
                  <a:schemeClr val="lt1"/>
                </a:solidFill>
              </a:defRPr>
            </a:lvl2pPr>
            <a:lvl3pPr lvl="2" algn="ctr">
              <a:lnSpc>
                <a:spcPct val="100000"/>
              </a:lnSpc>
              <a:spcBef>
                <a:spcPts val="1600"/>
              </a:spcBef>
              <a:spcAft>
                <a:spcPts val="0"/>
              </a:spcAft>
              <a:buNone/>
              <a:defRPr sz="1300">
                <a:solidFill>
                  <a:schemeClr val="lt1"/>
                </a:solidFill>
              </a:defRPr>
            </a:lvl3pPr>
            <a:lvl4pPr lvl="3" algn="ctr">
              <a:lnSpc>
                <a:spcPct val="100000"/>
              </a:lnSpc>
              <a:spcBef>
                <a:spcPts val="1600"/>
              </a:spcBef>
              <a:spcAft>
                <a:spcPts val="0"/>
              </a:spcAft>
              <a:buNone/>
              <a:defRPr sz="1300">
                <a:solidFill>
                  <a:schemeClr val="lt1"/>
                </a:solidFill>
              </a:defRPr>
            </a:lvl4pPr>
            <a:lvl5pPr lvl="4" algn="ctr">
              <a:lnSpc>
                <a:spcPct val="100000"/>
              </a:lnSpc>
              <a:spcBef>
                <a:spcPts val="1600"/>
              </a:spcBef>
              <a:spcAft>
                <a:spcPts val="0"/>
              </a:spcAft>
              <a:buNone/>
              <a:defRPr sz="1300">
                <a:solidFill>
                  <a:schemeClr val="lt1"/>
                </a:solidFill>
              </a:defRPr>
            </a:lvl5pPr>
            <a:lvl6pPr lvl="5" algn="ctr">
              <a:lnSpc>
                <a:spcPct val="100000"/>
              </a:lnSpc>
              <a:spcBef>
                <a:spcPts val="1600"/>
              </a:spcBef>
              <a:spcAft>
                <a:spcPts val="0"/>
              </a:spcAft>
              <a:buNone/>
              <a:defRPr sz="1300">
                <a:solidFill>
                  <a:schemeClr val="lt1"/>
                </a:solidFill>
              </a:defRPr>
            </a:lvl6pPr>
            <a:lvl7pPr lvl="6" algn="ctr">
              <a:lnSpc>
                <a:spcPct val="100000"/>
              </a:lnSpc>
              <a:spcBef>
                <a:spcPts val="1600"/>
              </a:spcBef>
              <a:spcAft>
                <a:spcPts val="0"/>
              </a:spcAft>
              <a:buNone/>
              <a:defRPr sz="1300">
                <a:solidFill>
                  <a:schemeClr val="lt1"/>
                </a:solidFill>
              </a:defRPr>
            </a:lvl7pPr>
            <a:lvl8pPr lvl="7" algn="ctr">
              <a:lnSpc>
                <a:spcPct val="100000"/>
              </a:lnSpc>
              <a:spcBef>
                <a:spcPts val="1600"/>
              </a:spcBef>
              <a:spcAft>
                <a:spcPts val="0"/>
              </a:spcAft>
              <a:buNone/>
              <a:defRPr sz="1300">
                <a:solidFill>
                  <a:schemeClr val="lt1"/>
                </a:solidFill>
              </a:defRPr>
            </a:lvl8pPr>
            <a:lvl9pPr lvl="8" algn="ctr">
              <a:lnSpc>
                <a:spcPct val="100000"/>
              </a:lnSpc>
              <a:spcBef>
                <a:spcPts val="1600"/>
              </a:spcBef>
              <a:spcAft>
                <a:spcPts val="1600"/>
              </a:spcAft>
              <a:buNone/>
              <a:defRPr sz="1300">
                <a:solidFill>
                  <a:schemeClr val="lt1"/>
                </a:solidFill>
              </a:defRPr>
            </a:lvl9pPr>
          </a:lstStyle>
          <a:p/>
        </p:txBody>
      </p:sp>
      <p:sp>
        <p:nvSpPr>
          <p:cNvPr id="1129" name="Google Shape;1129;p53"/>
          <p:cNvSpPr txBox="1"/>
          <p:nvPr>
            <p:ph idx="9" type="subTitle"/>
          </p:nvPr>
        </p:nvSpPr>
        <p:spPr>
          <a:xfrm>
            <a:off x="5047630" y="3553815"/>
            <a:ext cx="1671300" cy="3426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1130" name="Google Shape;1130;p53"/>
          <p:cNvSpPr txBox="1"/>
          <p:nvPr>
            <p:ph idx="13" type="subTitle"/>
          </p:nvPr>
        </p:nvSpPr>
        <p:spPr>
          <a:xfrm>
            <a:off x="4837030" y="3902085"/>
            <a:ext cx="2092500" cy="68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300">
                <a:solidFill>
                  <a:schemeClr val="lt1"/>
                </a:solidFill>
              </a:defRPr>
            </a:lvl1pPr>
            <a:lvl2pPr lvl="1" algn="ctr">
              <a:lnSpc>
                <a:spcPct val="100000"/>
              </a:lnSpc>
              <a:spcBef>
                <a:spcPts val="0"/>
              </a:spcBef>
              <a:spcAft>
                <a:spcPts val="0"/>
              </a:spcAft>
              <a:buNone/>
              <a:defRPr sz="1300">
                <a:solidFill>
                  <a:schemeClr val="lt1"/>
                </a:solidFill>
              </a:defRPr>
            </a:lvl2pPr>
            <a:lvl3pPr lvl="2" algn="ctr">
              <a:lnSpc>
                <a:spcPct val="100000"/>
              </a:lnSpc>
              <a:spcBef>
                <a:spcPts val="0"/>
              </a:spcBef>
              <a:spcAft>
                <a:spcPts val="0"/>
              </a:spcAft>
              <a:buNone/>
              <a:defRPr sz="1300">
                <a:solidFill>
                  <a:schemeClr val="lt1"/>
                </a:solidFill>
              </a:defRPr>
            </a:lvl3pPr>
            <a:lvl4pPr lvl="3" algn="ctr">
              <a:lnSpc>
                <a:spcPct val="100000"/>
              </a:lnSpc>
              <a:spcBef>
                <a:spcPts val="0"/>
              </a:spcBef>
              <a:spcAft>
                <a:spcPts val="0"/>
              </a:spcAft>
              <a:buNone/>
              <a:defRPr sz="1300">
                <a:solidFill>
                  <a:schemeClr val="lt1"/>
                </a:solidFill>
              </a:defRPr>
            </a:lvl4pPr>
            <a:lvl5pPr lvl="4" algn="ctr">
              <a:lnSpc>
                <a:spcPct val="100000"/>
              </a:lnSpc>
              <a:spcBef>
                <a:spcPts val="0"/>
              </a:spcBef>
              <a:spcAft>
                <a:spcPts val="0"/>
              </a:spcAft>
              <a:buNone/>
              <a:defRPr sz="1300">
                <a:solidFill>
                  <a:schemeClr val="lt1"/>
                </a:solidFill>
              </a:defRPr>
            </a:lvl5pPr>
            <a:lvl6pPr lvl="5" algn="ctr">
              <a:lnSpc>
                <a:spcPct val="100000"/>
              </a:lnSpc>
              <a:spcBef>
                <a:spcPts val="0"/>
              </a:spcBef>
              <a:spcAft>
                <a:spcPts val="0"/>
              </a:spcAft>
              <a:buNone/>
              <a:defRPr sz="1300">
                <a:solidFill>
                  <a:schemeClr val="lt1"/>
                </a:solidFill>
              </a:defRPr>
            </a:lvl6pPr>
            <a:lvl7pPr lvl="6" algn="ctr">
              <a:lnSpc>
                <a:spcPct val="100000"/>
              </a:lnSpc>
              <a:spcBef>
                <a:spcPts val="0"/>
              </a:spcBef>
              <a:spcAft>
                <a:spcPts val="0"/>
              </a:spcAft>
              <a:buNone/>
              <a:defRPr sz="1300">
                <a:solidFill>
                  <a:schemeClr val="lt1"/>
                </a:solidFill>
              </a:defRPr>
            </a:lvl7pPr>
            <a:lvl8pPr lvl="7" algn="ctr">
              <a:lnSpc>
                <a:spcPct val="100000"/>
              </a:lnSpc>
              <a:spcBef>
                <a:spcPts val="0"/>
              </a:spcBef>
              <a:spcAft>
                <a:spcPts val="0"/>
              </a:spcAft>
              <a:buNone/>
              <a:defRPr sz="1300">
                <a:solidFill>
                  <a:schemeClr val="lt1"/>
                </a:solidFill>
              </a:defRPr>
            </a:lvl8pPr>
            <a:lvl9pPr lvl="8" algn="ctr">
              <a:lnSpc>
                <a:spcPct val="100000"/>
              </a:lnSpc>
              <a:spcBef>
                <a:spcPts val="0"/>
              </a:spcBef>
              <a:spcAft>
                <a:spcPts val="0"/>
              </a:spcAft>
              <a:buNone/>
              <a:defRPr sz="1300">
                <a:solidFill>
                  <a:schemeClr val="lt1"/>
                </a:solidFill>
              </a:defRPr>
            </a:lvl9pPr>
          </a:lstStyle>
          <a:p/>
        </p:txBody>
      </p:sp>
      <p:sp>
        <p:nvSpPr>
          <p:cNvPr id="1131" name="Google Shape;1131;p53"/>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LANK_1_1_1_1_1_1_1_1_1_2">
    <p:spTree>
      <p:nvGrpSpPr>
        <p:cNvPr id="1135" name="Shape 1135"/>
        <p:cNvGrpSpPr/>
        <p:nvPr/>
      </p:nvGrpSpPr>
      <p:grpSpPr>
        <a:xfrm>
          <a:off x="0" y="0"/>
          <a:ext cx="0" cy="0"/>
          <a:chOff x="0" y="0"/>
          <a:chExt cx="0" cy="0"/>
        </a:xfrm>
      </p:grpSpPr>
      <p:sp>
        <p:nvSpPr>
          <p:cNvPr id="1136" name="Google Shape;1136;p54"/>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37" name="Google Shape;1137;p54"/>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38" name="Google Shape;1138;p54"/>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000">
                <a:solidFill>
                  <a:schemeClr val="dk2"/>
                </a:solidFill>
                <a:latin typeface="Open Sans"/>
                <a:ea typeface="Open Sans"/>
                <a:cs typeface="Open Sans"/>
                <a:sym typeface="Open Sans"/>
              </a:rPr>
              <a:t>CREDITS: This presentation template was created by </a:t>
            </a:r>
            <a:r>
              <a:rPr b="1" lang="en-GB"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GB" sz="1000">
                <a:solidFill>
                  <a:schemeClr val="dk2"/>
                </a:solidFill>
                <a:latin typeface="Open Sans"/>
                <a:ea typeface="Open Sans"/>
                <a:cs typeface="Open Sans"/>
                <a:sym typeface="Open Sans"/>
              </a:rPr>
              <a:t>, including icons by </a:t>
            </a:r>
            <a:r>
              <a:rPr b="1" lang="en-GB"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GB" sz="1000">
                <a:solidFill>
                  <a:schemeClr val="dk2"/>
                </a:solidFill>
                <a:latin typeface="Open Sans"/>
                <a:ea typeface="Open Sans"/>
                <a:cs typeface="Open Sans"/>
                <a:sym typeface="Open Sans"/>
              </a:rPr>
              <a:t>, infographics &amp; images by </a:t>
            </a:r>
            <a:r>
              <a:rPr b="1" lang="en-GB"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GB" sz="1000">
                <a:solidFill>
                  <a:schemeClr val="dk2"/>
                </a:solidFill>
                <a:latin typeface="Open Sans"/>
                <a:ea typeface="Open Sans"/>
                <a:cs typeface="Open Sans"/>
                <a:sym typeface="Open Sans"/>
              </a:rPr>
              <a:t> and illustrations by </a:t>
            </a:r>
            <a:r>
              <a:rPr b="1" lang="en-GB"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lt1"/>
              </a:solidFill>
              <a:latin typeface="Ubuntu"/>
              <a:ea typeface="Ubuntu"/>
              <a:cs typeface="Ubuntu"/>
              <a:sym typeface="Ubuntu"/>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1139" name="Google Shape;1139;p54"/>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1.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144" name="Shape 1144"/>
        <p:cNvGrpSpPr/>
        <p:nvPr/>
      </p:nvGrpSpPr>
      <p:grpSpPr>
        <a:xfrm>
          <a:off x="0" y="0"/>
          <a:ext cx="0" cy="0"/>
          <a:chOff x="0" y="0"/>
          <a:chExt cx="0" cy="0"/>
        </a:xfrm>
      </p:grpSpPr>
      <p:sp>
        <p:nvSpPr>
          <p:cNvPr id="1145" name="Google Shape;1145;p55"/>
          <p:cNvSpPr txBox="1"/>
          <p:nvPr>
            <p:ph type="ctrTitle"/>
          </p:nvPr>
        </p:nvSpPr>
        <p:spPr>
          <a:xfrm>
            <a:off x="1569700" y="1767825"/>
            <a:ext cx="4063500" cy="10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t>Vehicle</a:t>
            </a:r>
            <a:r>
              <a:rPr b="1" lang="en-GB" sz="3000"/>
              <a:t> </a:t>
            </a:r>
            <a:r>
              <a:rPr b="1" lang="en-GB" sz="3000"/>
              <a:t>Insurance Fraud Detection</a:t>
            </a:r>
            <a:endParaRPr sz="3000"/>
          </a:p>
        </p:txBody>
      </p:sp>
      <p:sp>
        <p:nvSpPr>
          <p:cNvPr id="1146" name="Google Shape;1146;p55"/>
          <p:cNvSpPr txBox="1"/>
          <p:nvPr>
            <p:ph idx="1" type="subTitle"/>
          </p:nvPr>
        </p:nvSpPr>
        <p:spPr>
          <a:xfrm>
            <a:off x="1569700" y="2960400"/>
            <a:ext cx="31308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Presented </a:t>
            </a:r>
            <a:r>
              <a:rPr b="1" lang="en-GB"/>
              <a:t>b</a:t>
            </a:r>
            <a:r>
              <a:rPr b="1" lang="en-GB">
                <a:solidFill>
                  <a:srgbClr val="FFFFFF"/>
                </a:solidFill>
              </a:rPr>
              <a:t>y</a:t>
            </a:r>
            <a:r>
              <a:rPr b="1" lang="en-GB">
                <a:solidFill>
                  <a:srgbClr val="FFFFFF"/>
                </a:solidFill>
              </a:rPr>
              <a:t> </a:t>
            </a:r>
            <a:r>
              <a:rPr b="1" lang="en-GB">
                <a:solidFill>
                  <a:srgbClr val="FFFFFF"/>
                </a:solidFill>
              </a:rPr>
              <a:t>Group 19</a:t>
            </a:r>
            <a:r>
              <a:rPr b="1" lang="en-GB">
                <a:solidFill>
                  <a:srgbClr val="FFFFFF"/>
                </a:solidFill>
              </a:rPr>
              <a:t>:</a:t>
            </a:r>
            <a:endParaRPr b="1">
              <a:solidFill>
                <a:srgbClr val="FFFFFF"/>
              </a:solidFill>
            </a:endParaRPr>
          </a:p>
          <a:p>
            <a:pPr indent="0" lvl="0" marL="0" rtl="0" algn="l">
              <a:spcBef>
                <a:spcPts val="0"/>
              </a:spcBef>
              <a:spcAft>
                <a:spcPts val="0"/>
              </a:spcAft>
              <a:buNone/>
            </a:pPr>
            <a:r>
              <a:rPr lang="en-GB"/>
              <a:t>Bian Tong A0234470L</a:t>
            </a:r>
            <a:endParaRPr/>
          </a:p>
          <a:p>
            <a:pPr indent="0" lvl="0" marL="0" rtl="0" algn="l">
              <a:spcBef>
                <a:spcPts val="0"/>
              </a:spcBef>
              <a:spcAft>
                <a:spcPts val="0"/>
              </a:spcAft>
              <a:buNone/>
            </a:pPr>
            <a:r>
              <a:rPr lang="en-GB"/>
              <a:t>Kang Xuan Hui Victoria A0241262R</a:t>
            </a:r>
            <a:endParaRPr/>
          </a:p>
          <a:p>
            <a:pPr indent="0" lvl="0" marL="0" rtl="0" algn="l">
              <a:spcBef>
                <a:spcPts val="0"/>
              </a:spcBef>
              <a:spcAft>
                <a:spcPts val="0"/>
              </a:spcAft>
              <a:buNone/>
            </a:pPr>
            <a:r>
              <a:rPr lang="en-GB"/>
              <a:t>Ke Jiayi A0241155N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1147" name="Google Shape;1147;p55"/>
          <p:cNvGrpSpPr/>
          <p:nvPr/>
        </p:nvGrpSpPr>
        <p:grpSpPr>
          <a:xfrm>
            <a:off x="5173120" y="1048631"/>
            <a:ext cx="5158658" cy="3620319"/>
            <a:chOff x="5173120" y="1048631"/>
            <a:chExt cx="5158658" cy="3620319"/>
          </a:xfrm>
        </p:grpSpPr>
        <p:sp>
          <p:nvSpPr>
            <p:cNvPr id="1148" name="Google Shape;1148;p55"/>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55"/>
            <p:cNvGrpSpPr/>
            <p:nvPr/>
          </p:nvGrpSpPr>
          <p:grpSpPr>
            <a:xfrm>
              <a:off x="5173120" y="1048631"/>
              <a:ext cx="5158658" cy="3620319"/>
              <a:chOff x="5173120" y="1048631"/>
              <a:chExt cx="5158658" cy="3620319"/>
            </a:xfrm>
          </p:grpSpPr>
          <p:sp>
            <p:nvSpPr>
              <p:cNvPr id="1150" name="Google Shape;1150;p55"/>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55"/>
              <p:cNvGrpSpPr/>
              <p:nvPr/>
            </p:nvGrpSpPr>
            <p:grpSpPr>
              <a:xfrm>
                <a:off x="5173120" y="1048631"/>
                <a:ext cx="5158658" cy="3231941"/>
                <a:chOff x="5593100" y="1024150"/>
                <a:chExt cx="594425" cy="372425"/>
              </a:xfrm>
            </p:grpSpPr>
            <p:sp>
              <p:nvSpPr>
                <p:cNvPr id="1152" name="Google Shape;1152;p55"/>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5"/>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5"/>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5"/>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5"/>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5"/>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64"/>
          <p:cNvSpPr txBox="1"/>
          <p:nvPr>
            <p:ph type="title"/>
          </p:nvPr>
        </p:nvSpPr>
        <p:spPr>
          <a:xfrm>
            <a:off x="392100" y="389175"/>
            <a:ext cx="8359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Convert Data Type</a:t>
            </a:r>
            <a:endParaRPr/>
          </a:p>
        </p:txBody>
      </p:sp>
      <p:pic>
        <p:nvPicPr>
          <p:cNvPr id="1353" name="Google Shape;1353;p64"/>
          <p:cNvPicPr preferRelativeResize="0"/>
          <p:nvPr/>
        </p:nvPicPr>
        <p:blipFill>
          <a:blip r:embed="rId3">
            <a:alphaModFix/>
          </a:blip>
          <a:stretch>
            <a:fillRect/>
          </a:stretch>
        </p:blipFill>
        <p:spPr>
          <a:xfrm>
            <a:off x="541588" y="1053225"/>
            <a:ext cx="3275607" cy="3876826"/>
          </a:xfrm>
          <a:prstGeom prst="rect">
            <a:avLst/>
          </a:prstGeom>
          <a:noFill/>
          <a:ln>
            <a:noFill/>
          </a:ln>
        </p:spPr>
      </p:pic>
      <p:pic>
        <p:nvPicPr>
          <p:cNvPr id="1354" name="Google Shape;1354;p64"/>
          <p:cNvPicPr preferRelativeResize="0"/>
          <p:nvPr/>
        </p:nvPicPr>
        <p:blipFill>
          <a:blip r:embed="rId4">
            <a:alphaModFix/>
          </a:blip>
          <a:stretch>
            <a:fillRect/>
          </a:stretch>
        </p:blipFill>
        <p:spPr>
          <a:xfrm>
            <a:off x="3969595" y="1053225"/>
            <a:ext cx="3293218" cy="3876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65"/>
          <p:cNvSpPr txBox="1"/>
          <p:nvPr>
            <p:ph type="title"/>
          </p:nvPr>
        </p:nvSpPr>
        <p:spPr>
          <a:xfrm>
            <a:off x="60900" y="1454850"/>
            <a:ext cx="3129600" cy="195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SMOTE</a:t>
            </a:r>
            <a:endParaRPr/>
          </a:p>
        </p:txBody>
      </p:sp>
      <p:pic>
        <p:nvPicPr>
          <p:cNvPr id="1360" name="Google Shape;1360;p65"/>
          <p:cNvPicPr preferRelativeResize="0"/>
          <p:nvPr/>
        </p:nvPicPr>
        <p:blipFill>
          <a:blip r:embed="rId3">
            <a:alphaModFix/>
          </a:blip>
          <a:stretch>
            <a:fillRect/>
          </a:stretch>
        </p:blipFill>
        <p:spPr>
          <a:xfrm>
            <a:off x="3129600" y="622163"/>
            <a:ext cx="5949575" cy="38991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66"/>
          <p:cNvSpPr txBox="1"/>
          <p:nvPr>
            <p:ph type="title"/>
          </p:nvPr>
        </p:nvSpPr>
        <p:spPr>
          <a:xfrm>
            <a:off x="392100" y="389175"/>
            <a:ext cx="8359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Drop Useless Columns</a:t>
            </a:r>
            <a:endParaRPr/>
          </a:p>
        </p:txBody>
      </p:sp>
      <p:pic>
        <p:nvPicPr>
          <p:cNvPr id="1366" name="Google Shape;1366;p66"/>
          <p:cNvPicPr preferRelativeResize="0"/>
          <p:nvPr/>
        </p:nvPicPr>
        <p:blipFill>
          <a:blip r:embed="rId3">
            <a:alphaModFix/>
          </a:blip>
          <a:stretch>
            <a:fillRect/>
          </a:stretch>
        </p:blipFill>
        <p:spPr>
          <a:xfrm>
            <a:off x="329938" y="1398450"/>
            <a:ext cx="4140499" cy="3370850"/>
          </a:xfrm>
          <a:prstGeom prst="rect">
            <a:avLst/>
          </a:prstGeom>
          <a:noFill/>
          <a:ln>
            <a:noFill/>
          </a:ln>
        </p:spPr>
      </p:pic>
      <p:pic>
        <p:nvPicPr>
          <p:cNvPr id="1367" name="Google Shape;1367;p66"/>
          <p:cNvPicPr preferRelativeResize="0"/>
          <p:nvPr/>
        </p:nvPicPr>
        <p:blipFill>
          <a:blip r:embed="rId4">
            <a:alphaModFix/>
          </a:blip>
          <a:stretch>
            <a:fillRect/>
          </a:stretch>
        </p:blipFill>
        <p:spPr>
          <a:xfrm>
            <a:off x="4673563" y="1388925"/>
            <a:ext cx="4140499" cy="33899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67"/>
          <p:cNvSpPr txBox="1"/>
          <p:nvPr>
            <p:ph type="title"/>
          </p:nvPr>
        </p:nvSpPr>
        <p:spPr>
          <a:xfrm>
            <a:off x="101475" y="460225"/>
            <a:ext cx="3190500" cy="3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Drop Highly Correlated Columns</a:t>
            </a:r>
            <a:endParaRPr/>
          </a:p>
        </p:txBody>
      </p:sp>
      <p:pic>
        <p:nvPicPr>
          <p:cNvPr id="1373" name="Google Shape;1373;p67"/>
          <p:cNvPicPr preferRelativeResize="0"/>
          <p:nvPr/>
        </p:nvPicPr>
        <p:blipFill>
          <a:blip r:embed="rId3">
            <a:alphaModFix/>
          </a:blip>
          <a:stretch>
            <a:fillRect/>
          </a:stretch>
        </p:blipFill>
        <p:spPr>
          <a:xfrm>
            <a:off x="3214845" y="46762"/>
            <a:ext cx="5888555" cy="504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68"/>
          <p:cNvSpPr txBox="1"/>
          <p:nvPr>
            <p:ph type="title"/>
          </p:nvPr>
        </p:nvSpPr>
        <p:spPr>
          <a:xfrm>
            <a:off x="392100" y="389175"/>
            <a:ext cx="8359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Feature Encoding</a:t>
            </a:r>
            <a:endParaRPr/>
          </a:p>
        </p:txBody>
      </p:sp>
      <p:sp>
        <p:nvSpPr>
          <p:cNvPr id="1379" name="Google Shape;1379;p68"/>
          <p:cNvSpPr txBox="1"/>
          <p:nvPr>
            <p:ph idx="1" type="subTitle"/>
          </p:nvPr>
        </p:nvSpPr>
        <p:spPr>
          <a:xfrm>
            <a:off x="5085700"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Ordinal</a:t>
            </a:r>
            <a:endParaRPr/>
          </a:p>
        </p:txBody>
      </p:sp>
      <p:sp>
        <p:nvSpPr>
          <p:cNvPr id="1380" name="Google Shape;1380;p68"/>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Label Encoding to </a:t>
            </a:r>
            <a:endParaRPr/>
          </a:p>
          <a:p>
            <a:pPr indent="0" lvl="0" marL="0" rtl="0" algn="ctr">
              <a:spcBef>
                <a:spcPts val="0"/>
              </a:spcBef>
              <a:spcAft>
                <a:spcPts val="0"/>
              </a:spcAft>
              <a:buNone/>
            </a:pPr>
            <a:r>
              <a:rPr lang="en-GB"/>
              <a:t>0 and 1 indicating </a:t>
            </a:r>
            <a:endParaRPr/>
          </a:p>
          <a:p>
            <a:pPr indent="0" lvl="0" marL="0" rtl="0" algn="ctr">
              <a:spcBef>
                <a:spcPts val="0"/>
              </a:spcBef>
              <a:spcAft>
                <a:spcPts val="0"/>
              </a:spcAft>
              <a:buNone/>
            </a:pPr>
            <a:r>
              <a:rPr lang="en-GB"/>
              <a:t>True and False</a:t>
            </a:r>
            <a:endParaRPr/>
          </a:p>
        </p:txBody>
      </p:sp>
      <p:sp>
        <p:nvSpPr>
          <p:cNvPr id="1381" name="Google Shape;1381;p68"/>
          <p:cNvSpPr txBox="1"/>
          <p:nvPr>
            <p:ph idx="3" type="subTitle"/>
          </p:nvPr>
        </p:nvSpPr>
        <p:spPr>
          <a:xfrm>
            <a:off x="788601"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Binary</a:t>
            </a:r>
            <a:endParaRPr/>
          </a:p>
        </p:txBody>
      </p:sp>
      <p:sp>
        <p:nvSpPr>
          <p:cNvPr id="1382" name="Google Shape;1382;p68"/>
          <p:cNvSpPr txBox="1"/>
          <p:nvPr>
            <p:ph idx="4" type="subTitle"/>
          </p:nvPr>
        </p:nvSpPr>
        <p:spPr>
          <a:xfrm>
            <a:off x="5087500"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Specified mappings to retain the ordering.</a:t>
            </a:r>
            <a:endParaRPr/>
          </a:p>
        </p:txBody>
      </p:sp>
      <p:sp>
        <p:nvSpPr>
          <p:cNvPr id="1383" name="Google Shape;1383;p68"/>
          <p:cNvSpPr txBox="1"/>
          <p:nvPr>
            <p:ph idx="5" type="subTitle"/>
          </p:nvPr>
        </p:nvSpPr>
        <p:spPr>
          <a:xfrm>
            <a:off x="788599" y="31359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Nominal</a:t>
            </a:r>
            <a:endParaRPr/>
          </a:p>
        </p:txBody>
      </p:sp>
      <p:sp>
        <p:nvSpPr>
          <p:cNvPr id="1384" name="Google Shape;1384;p68"/>
          <p:cNvSpPr txBox="1"/>
          <p:nvPr>
            <p:ph idx="6" type="subTitle"/>
          </p:nvPr>
        </p:nvSpPr>
        <p:spPr>
          <a:xfrm>
            <a:off x="790399" y="38148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Auto Label Encoding</a:t>
            </a:r>
            <a:endParaRPr/>
          </a:p>
        </p:txBody>
      </p:sp>
      <p:sp>
        <p:nvSpPr>
          <p:cNvPr id="1385" name="Google Shape;1385;p68"/>
          <p:cNvSpPr txBox="1"/>
          <p:nvPr/>
        </p:nvSpPr>
        <p:spPr>
          <a:xfrm>
            <a:off x="3278050" y="3135950"/>
            <a:ext cx="57036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900">
                <a:highlight>
                  <a:srgbClr val="FFFFFF"/>
                </a:highlight>
                <a:latin typeface="Courier New"/>
                <a:ea typeface="Courier New"/>
                <a:cs typeface="Courier New"/>
                <a:sym typeface="Courier New"/>
              </a:rPr>
              <a:t>month_mapping = {</a:t>
            </a:r>
            <a:r>
              <a:rPr lang="en-GB" sz="900">
                <a:solidFill>
                  <a:srgbClr val="A31515"/>
                </a:solidFill>
                <a:highlight>
                  <a:srgbClr val="FFFFFF"/>
                </a:highlight>
                <a:latin typeface="Courier New"/>
                <a:ea typeface="Courier New"/>
                <a:cs typeface="Courier New"/>
                <a:sym typeface="Courier New"/>
              </a:rPr>
              <a:t>'Jan'</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1</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'Feb'</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2</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'Mar'</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3</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'Apr'</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4</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'May'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5</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'Jun'</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6</a:t>
            </a:r>
            <a:r>
              <a:rPr lang="en-GB"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'Jul'</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7</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'Aug'</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8</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'Sep'</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9</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'Oct'</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10</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'Nov'</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11</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'Dec'</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12</a:t>
            </a:r>
            <a:r>
              <a:rPr lang="en-GB"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highlight>
                  <a:srgbClr val="FFFFFF"/>
                </a:highlight>
                <a:latin typeface="Courier New"/>
                <a:ea typeface="Courier New"/>
                <a:cs typeface="Courier New"/>
                <a:sym typeface="Courier New"/>
              </a:rPr>
              <a:t>day_of_week_mapping = {</a:t>
            </a:r>
            <a:r>
              <a:rPr lang="en-GB" sz="900">
                <a:solidFill>
                  <a:srgbClr val="A31515"/>
                </a:solidFill>
                <a:highlight>
                  <a:srgbClr val="FFFFFF"/>
                </a:highlight>
                <a:latin typeface="Courier New"/>
                <a:ea typeface="Courier New"/>
                <a:cs typeface="Courier New"/>
                <a:sym typeface="Courier New"/>
              </a:rPr>
              <a:t>'Monday'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1</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'Tuesday'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2</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'Wednesday'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3</a:t>
            </a:r>
            <a:r>
              <a:rPr lang="en-GB"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'Thursday'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4</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'Friday'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5</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'Saturday'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6</a:t>
            </a:r>
            <a:r>
              <a:rPr lang="en-GB" sz="900">
                <a:highlight>
                  <a:srgbClr val="FFFFFF"/>
                </a:highlight>
                <a:latin typeface="Courier New"/>
                <a:ea typeface="Courier New"/>
                <a:cs typeface="Courier New"/>
                <a:sym typeface="Courier New"/>
              </a:rPr>
              <a:t>, </a:t>
            </a:r>
            <a:r>
              <a:rPr lang="en-GB" sz="900">
                <a:solidFill>
                  <a:srgbClr val="A31515"/>
                </a:solidFill>
                <a:highlight>
                  <a:srgbClr val="FFFFFF"/>
                </a:highlight>
                <a:latin typeface="Courier New"/>
                <a:ea typeface="Courier New"/>
                <a:cs typeface="Courier New"/>
                <a:sym typeface="Courier New"/>
              </a:rPr>
              <a:t>'Sunday'</a:t>
            </a:r>
            <a:r>
              <a:rPr lang="en-GB" sz="900">
                <a:highlight>
                  <a:srgbClr val="FFFFFF"/>
                </a:highlight>
                <a:latin typeface="Courier New"/>
                <a:ea typeface="Courier New"/>
                <a:cs typeface="Courier New"/>
                <a:sym typeface="Courier New"/>
              </a:rPr>
              <a:t>: </a:t>
            </a:r>
            <a:r>
              <a:rPr lang="en-GB" sz="900">
                <a:solidFill>
                  <a:srgbClr val="098658"/>
                </a:solidFill>
                <a:highlight>
                  <a:srgbClr val="FFFFFF"/>
                </a:highlight>
                <a:latin typeface="Courier New"/>
                <a:ea typeface="Courier New"/>
                <a:cs typeface="Courier New"/>
                <a:sym typeface="Courier New"/>
              </a:rPr>
              <a:t>7</a:t>
            </a:r>
            <a:r>
              <a:rPr lang="en-GB"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69"/>
          <p:cNvSpPr txBox="1"/>
          <p:nvPr>
            <p:ph idx="1" type="subTitle"/>
          </p:nvPr>
        </p:nvSpPr>
        <p:spPr>
          <a:xfrm>
            <a:off x="3527850"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Train-Val-Test Split</a:t>
            </a:r>
            <a:endParaRPr/>
          </a:p>
        </p:txBody>
      </p:sp>
      <p:sp>
        <p:nvSpPr>
          <p:cNvPr id="1391" name="Google Shape;1391;p69"/>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Standard Scaler</a:t>
            </a:r>
            <a:endParaRPr/>
          </a:p>
        </p:txBody>
      </p:sp>
      <p:sp>
        <p:nvSpPr>
          <p:cNvPr id="1392" name="Google Shape;1392;p69"/>
          <p:cNvSpPr txBox="1"/>
          <p:nvPr>
            <p:ph idx="3" type="subTitle"/>
          </p:nvPr>
        </p:nvSpPr>
        <p:spPr>
          <a:xfrm>
            <a:off x="788601"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Scaling</a:t>
            </a:r>
            <a:endParaRPr/>
          </a:p>
        </p:txBody>
      </p:sp>
      <p:sp>
        <p:nvSpPr>
          <p:cNvPr id="1393" name="Google Shape;1393;p69"/>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56%-14%-30%</a:t>
            </a:r>
            <a:endParaRPr/>
          </a:p>
        </p:txBody>
      </p:sp>
      <p:sp>
        <p:nvSpPr>
          <p:cNvPr id="1394" name="Google Shape;1394;p69"/>
          <p:cNvSpPr txBox="1"/>
          <p:nvPr>
            <p:ph idx="5" type="subTitle"/>
          </p:nvPr>
        </p:nvSpPr>
        <p:spPr>
          <a:xfrm>
            <a:off x="6267099"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Drop NA</a:t>
            </a:r>
            <a:endParaRPr/>
          </a:p>
        </p:txBody>
      </p:sp>
      <p:sp>
        <p:nvSpPr>
          <p:cNvPr id="1395" name="Google Shape;1395;p69"/>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Make sure no NA before training</a:t>
            </a:r>
            <a:endParaRPr/>
          </a:p>
        </p:txBody>
      </p:sp>
      <p:sp>
        <p:nvSpPr>
          <p:cNvPr id="1396" name="Google Shape;1396;p6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 - Others</a:t>
            </a:r>
            <a:endParaRPr/>
          </a:p>
        </p:txBody>
      </p:sp>
      <p:grpSp>
        <p:nvGrpSpPr>
          <p:cNvPr id="1397" name="Google Shape;1397;p69"/>
          <p:cNvGrpSpPr/>
          <p:nvPr/>
        </p:nvGrpSpPr>
        <p:grpSpPr>
          <a:xfrm>
            <a:off x="722118" y="3360110"/>
            <a:ext cx="7717422" cy="8544758"/>
            <a:chOff x="722118" y="3360110"/>
            <a:chExt cx="7717422" cy="8544758"/>
          </a:xfrm>
        </p:grpSpPr>
        <p:sp>
          <p:nvSpPr>
            <p:cNvPr id="1398" name="Google Shape;1398;p69"/>
            <p:cNvSpPr/>
            <p:nvPr/>
          </p:nvSpPr>
          <p:spPr>
            <a:xfrm>
              <a:off x="722118" y="7567618"/>
              <a:ext cx="7717422" cy="166167"/>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9"/>
            <p:cNvSpPr/>
            <p:nvPr/>
          </p:nvSpPr>
          <p:spPr>
            <a:xfrm>
              <a:off x="5910463" y="3395991"/>
              <a:ext cx="166167" cy="8508877"/>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9"/>
            <p:cNvSpPr/>
            <p:nvPr/>
          </p:nvSpPr>
          <p:spPr>
            <a:xfrm>
              <a:off x="3084703" y="3395991"/>
              <a:ext cx="166167" cy="8508877"/>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9"/>
            <p:cNvSpPr/>
            <p:nvPr/>
          </p:nvSpPr>
          <p:spPr>
            <a:xfrm>
              <a:off x="5557010" y="3360110"/>
              <a:ext cx="873062" cy="166605"/>
            </a:xfrm>
            <a:custGeom>
              <a:rect b="b" l="l" r="r" t="t"/>
              <a:pathLst>
                <a:path extrusionOk="0" h="1523" w="7981">
                  <a:moveTo>
                    <a:pt x="1" y="0"/>
                  </a:moveTo>
                  <a:lnTo>
                    <a:pt x="1" y="1522"/>
                  </a:lnTo>
                  <a:lnTo>
                    <a:pt x="7980" y="1522"/>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9"/>
            <p:cNvSpPr/>
            <p:nvPr/>
          </p:nvSpPr>
          <p:spPr>
            <a:xfrm>
              <a:off x="2731688" y="3360110"/>
              <a:ext cx="872515" cy="166605"/>
            </a:xfrm>
            <a:custGeom>
              <a:rect b="b" l="l" r="r" t="t"/>
              <a:pathLst>
                <a:path extrusionOk="0" h="1523" w="7976">
                  <a:moveTo>
                    <a:pt x="1" y="0"/>
                  </a:moveTo>
                  <a:lnTo>
                    <a:pt x="1" y="1522"/>
                  </a:lnTo>
                  <a:lnTo>
                    <a:pt x="7976" y="1522"/>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69"/>
          <p:cNvGrpSpPr/>
          <p:nvPr/>
        </p:nvGrpSpPr>
        <p:grpSpPr>
          <a:xfrm>
            <a:off x="980835" y="3766946"/>
            <a:ext cx="1786841" cy="3378955"/>
            <a:chOff x="980835" y="3766946"/>
            <a:chExt cx="1786841" cy="3378955"/>
          </a:xfrm>
        </p:grpSpPr>
        <p:sp>
          <p:nvSpPr>
            <p:cNvPr id="1404" name="Google Shape;1404;p69"/>
            <p:cNvSpPr/>
            <p:nvPr/>
          </p:nvSpPr>
          <p:spPr>
            <a:xfrm>
              <a:off x="2234492" y="6869575"/>
              <a:ext cx="150196" cy="276325"/>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9"/>
            <p:cNvSpPr/>
            <p:nvPr/>
          </p:nvSpPr>
          <p:spPr>
            <a:xfrm>
              <a:off x="1363933" y="6869575"/>
              <a:ext cx="150196" cy="276325"/>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9"/>
            <p:cNvSpPr/>
            <p:nvPr/>
          </p:nvSpPr>
          <p:spPr>
            <a:xfrm>
              <a:off x="2559830" y="5886234"/>
              <a:ext cx="207846" cy="618177"/>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9"/>
            <p:cNvSpPr/>
            <p:nvPr/>
          </p:nvSpPr>
          <p:spPr>
            <a:xfrm>
              <a:off x="2559830" y="4515200"/>
              <a:ext cx="207846" cy="617739"/>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a:off x="980835" y="5886234"/>
              <a:ext cx="207955" cy="618177"/>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9"/>
            <p:cNvSpPr/>
            <p:nvPr/>
          </p:nvSpPr>
          <p:spPr>
            <a:xfrm>
              <a:off x="980835" y="4515200"/>
              <a:ext cx="207955" cy="617739"/>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p:nvPr/>
          </p:nvSpPr>
          <p:spPr>
            <a:xfrm>
              <a:off x="1050300" y="3766946"/>
              <a:ext cx="1648436" cy="3296762"/>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9"/>
            <p:cNvSpPr/>
            <p:nvPr/>
          </p:nvSpPr>
          <p:spPr>
            <a:xfrm>
              <a:off x="1280903" y="3834004"/>
              <a:ext cx="1186690" cy="82208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p:nvPr/>
          </p:nvSpPr>
          <p:spPr>
            <a:xfrm>
              <a:off x="1494550" y="4069967"/>
              <a:ext cx="759950" cy="1473736"/>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9"/>
            <p:cNvSpPr/>
            <p:nvPr/>
          </p:nvSpPr>
          <p:spPr>
            <a:xfrm>
              <a:off x="1271714" y="4544846"/>
              <a:ext cx="1205068" cy="2078567"/>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9"/>
            <p:cNvSpPr/>
            <p:nvPr/>
          </p:nvSpPr>
          <p:spPr>
            <a:xfrm>
              <a:off x="1100731" y="4482272"/>
              <a:ext cx="500799" cy="808848"/>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1202249" y="6303899"/>
              <a:ext cx="331240" cy="38178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1130377" y="5311478"/>
              <a:ext cx="373904" cy="83576"/>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p:nvPr/>
          </p:nvSpPr>
          <p:spPr>
            <a:xfrm>
              <a:off x="1130377" y="5737677"/>
              <a:ext cx="405080" cy="83248"/>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
            <p:cNvSpPr/>
            <p:nvPr/>
          </p:nvSpPr>
          <p:spPr>
            <a:xfrm>
              <a:off x="1130377" y="6150420"/>
              <a:ext cx="405080" cy="83138"/>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9"/>
            <p:cNvSpPr/>
            <p:nvPr/>
          </p:nvSpPr>
          <p:spPr>
            <a:xfrm>
              <a:off x="2147086" y="4482272"/>
              <a:ext cx="501127" cy="808848"/>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p:nvPr/>
          </p:nvSpPr>
          <p:spPr>
            <a:xfrm>
              <a:off x="2215566" y="6303899"/>
              <a:ext cx="331240" cy="38178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9"/>
            <p:cNvSpPr/>
            <p:nvPr/>
          </p:nvSpPr>
          <p:spPr>
            <a:xfrm>
              <a:off x="2244775" y="5311478"/>
              <a:ext cx="373904" cy="83576"/>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9"/>
            <p:cNvSpPr/>
            <p:nvPr/>
          </p:nvSpPr>
          <p:spPr>
            <a:xfrm>
              <a:off x="2213160" y="5737677"/>
              <a:ext cx="405518" cy="83248"/>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9"/>
            <p:cNvSpPr/>
            <p:nvPr/>
          </p:nvSpPr>
          <p:spPr>
            <a:xfrm>
              <a:off x="2213160" y="6150420"/>
              <a:ext cx="405518" cy="83138"/>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9"/>
            <p:cNvSpPr/>
            <p:nvPr/>
          </p:nvSpPr>
          <p:spPr>
            <a:xfrm>
              <a:off x="1396423" y="4986141"/>
              <a:ext cx="956200" cy="1468266"/>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9"/>
            <p:cNvSpPr/>
            <p:nvPr/>
          </p:nvSpPr>
          <p:spPr>
            <a:xfrm>
              <a:off x="1492034" y="5132838"/>
              <a:ext cx="764872" cy="117498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9"/>
            <p:cNvSpPr/>
            <p:nvPr/>
          </p:nvSpPr>
          <p:spPr>
            <a:xfrm>
              <a:off x="1427491" y="4598996"/>
              <a:ext cx="370622" cy="117378"/>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9"/>
            <p:cNvSpPr/>
            <p:nvPr/>
          </p:nvSpPr>
          <p:spPr>
            <a:xfrm>
              <a:off x="1001729" y="4794920"/>
              <a:ext cx="207846" cy="207846"/>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9"/>
            <p:cNvSpPr/>
            <p:nvPr/>
          </p:nvSpPr>
          <p:spPr>
            <a:xfrm>
              <a:off x="2539482" y="4794920"/>
              <a:ext cx="207846" cy="207846"/>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9"/>
            <p:cNvSpPr/>
            <p:nvPr/>
          </p:nvSpPr>
          <p:spPr>
            <a:xfrm>
              <a:off x="1127970" y="5114241"/>
              <a:ext cx="58853" cy="1380533"/>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9"/>
            <p:cNvSpPr/>
            <p:nvPr/>
          </p:nvSpPr>
          <p:spPr>
            <a:xfrm>
              <a:off x="1130377" y="5311478"/>
              <a:ext cx="56447" cy="83576"/>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9"/>
            <p:cNvSpPr/>
            <p:nvPr/>
          </p:nvSpPr>
          <p:spPr>
            <a:xfrm>
              <a:off x="1130377" y="5737677"/>
              <a:ext cx="56447" cy="83248"/>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9"/>
            <p:cNvSpPr/>
            <p:nvPr/>
          </p:nvSpPr>
          <p:spPr>
            <a:xfrm>
              <a:off x="1130377" y="6150420"/>
              <a:ext cx="56447" cy="83138"/>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9"/>
            <p:cNvSpPr/>
            <p:nvPr/>
          </p:nvSpPr>
          <p:spPr>
            <a:xfrm>
              <a:off x="2561689" y="5114241"/>
              <a:ext cx="58963" cy="1380533"/>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9"/>
            <p:cNvSpPr/>
            <p:nvPr/>
          </p:nvSpPr>
          <p:spPr>
            <a:xfrm>
              <a:off x="2561689" y="5311478"/>
              <a:ext cx="56993" cy="83576"/>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9"/>
            <p:cNvSpPr/>
            <p:nvPr/>
          </p:nvSpPr>
          <p:spPr>
            <a:xfrm>
              <a:off x="2561689" y="5737677"/>
              <a:ext cx="56993" cy="83248"/>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9"/>
            <p:cNvSpPr/>
            <p:nvPr/>
          </p:nvSpPr>
          <p:spPr>
            <a:xfrm>
              <a:off x="2561689" y="6150420"/>
              <a:ext cx="56993" cy="83138"/>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9"/>
            <p:cNvSpPr/>
            <p:nvPr/>
          </p:nvSpPr>
          <p:spPr>
            <a:xfrm>
              <a:off x="1138691" y="3769352"/>
              <a:ext cx="312206" cy="245039"/>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9"/>
            <p:cNvSpPr/>
            <p:nvPr/>
          </p:nvSpPr>
          <p:spPr>
            <a:xfrm>
              <a:off x="1191528" y="3824596"/>
              <a:ext cx="171965" cy="134662"/>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9"/>
            <p:cNvSpPr/>
            <p:nvPr/>
          </p:nvSpPr>
          <p:spPr>
            <a:xfrm>
              <a:off x="2297612" y="3769352"/>
              <a:ext cx="312316" cy="245039"/>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9"/>
            <p:cNvSpPr/>
            <p:nvPr/>
          </p:nvSpPr>
          <p:spPr>
            <a:xfrm>
              <a:off x="2385456" y="3824596"/>
              <a:ext cx="171527" cy="134662"/>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69"/>
          <p:cNvGrpSpPr/>
          <p:nvPr/>
        </p:nvGrpSpPr>
        <p:grpSpPr>
          <a:xfrm>
            <a:off x="6518366" y="3670898"/>
            <a:ext cx="1641128" cy="3539546"/>
            <a:chOff x="6518366" y="3670898"/>
            <a:chExt cx="1641128" cy="3539546"/>
          </a:xfrm>
        </p:grpSpPr>
        <p:sp>
          <p:nvSpPr>
            <p:cNvPr id="1442" name="Google Shape;1442;p69"/>
            <p:cNvSpPr/>
            <p:nvPr/>
          </p:nvSpPr>
          <p:spPr>
            <a:xfrm>
              <a:off x="7694243" y="6990346"/>
              <a:ext cx="120660" cy="220098"/>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9"/>
            <p:cNvSpPr/>
            <p:nvPr/>
          </p:nvSpPr>
          <p:spPr>
            <a:xfrm>
              <a:off x="6863067" y="6990346"/>
              <a:ext cx="120988" cy="220098"/>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9"/>
            <p:cNvSpPr/>
            <p:nvPr/>
          </p:nvSpPr>
          <p:spPr>
            <a:xfrm>
              <a:off x="7906030" y="5945634"/>
              <a:ext cx="195703" cy="670029"/>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9"/>
            <p:cNvSpPr/>
            <p:nvPr/>
          </p:nvSpPr>
          <p:spPr>
            <a:xfrm>
              <a:off x="7906030" y="4428779"/>
              <a:ext cx="216597" cy="670138"/>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9"/>
            <p:cNvSpPr/>
            <p:nvPr/>
          </p:nvSpPr>
          <p:spPr>
            <a:xfrm>
              <a:off x="6576017" y="5945634"/>
              <a:ext cx="195922" cy="670029"/>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9"/>
            <p:cNvSpPr/>
            <p:nvPr/>
          </p:nvSpPr>
          <p:spPr>
            <a:xfrm>
              <a:off x="6555232" y="4428779"/>
              <a:ext cx="216707" cy="670138"/>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9"/>
            <p:cNvSpPr/>
            <p:nvPr/>
          </p:nvSpPr>
          <p:spPr>
            <a:xfrm>
              <a:off x="6616383" y="3684900"/>
              <a:ext cx="1445512" cy="3461397"/>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9"/>
            <p:cNvSpPr/>
            <p:nvPr/>
          </p:nvSpPr>
          <p:spPr>
            <a:xfrm>
              <a:off x="6818434" y="3857742"/>
              <a:ext cx="1041088" cy="3115717"/>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9"/>
            <p:cNvSpPr/>
            <p:nvPr/>
          </p:nvSpPr>
          <p:spPr>
            <a:xfrm>
              <a:off x="7005826" y="4267641"/>
              <a:ext cx="126239" cy="2568427"/>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9"/>
            <p:cNvSpPr/>
            <p:nvPr/>
          </p:nvSpPr>
          <p:spPr>
            <a:xfrm>
              <a:off x="7545686" y="4267641"/>
              <a:ext cx="126458" cy="2568427"/>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9"/>
            <p:cNvSpPr/>
            <p:nvPr/>
          </p:nvSpPr>
          <p:spPr>
            <a:xfrm>
              <a:off x="6781021" y="4924005"/>
              <a:ext cx="1115804" cy="1440590"/>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9"/>
            <p:cNvSpPr/>
            <p:nvPr/>
          </p:nvSpPr>
          <p:spPr>
            <a:xfrm>
              <a:off x="6716479" y="4927177"/>
              <a:ext cx="371497" cy="779640"/>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9"/>
            <p:cNvSpPr/>
            <p:nvPr/>
          </p:nvSpPr>
          <p:spPr>
            <a:xfrm>
              <a:off x="6700835" y="5971233"/>
              <a:ext cx="367231" cy="455620"/>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9"/>
            <p:cNvSpPr/>
            <p:nvPr/>
          </p:nvSpPr>
          <p:spPr>
            <a:xfrm>
              <a:off x="6680050" y="5753320"/>
              <a:ext cx="358370" cy="83029"/>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9"/>
            <p:cNvSpPr/>
            <p:nvPr/>
          </p:nvSpPr>
          <p:spPr>
            <a:xfrm>
              <a:off x="7589881" y="4927177"/>
              <a:ext cx="371606" cy="779640"/>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9"/>
            <p:cNvSpPr/>
            <p:nvPr/>
          </p:nvSpPr>
          <p:spPr>
            <a:xfrm>
              <a:off x="7610229" y="5971233"/>
              <a:ext cx="366684" cy="455620"/>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9"/>
            <p:cNvSpPr/>
            <p:nvPr/>
          </p:nvSpPr>
          <p:spPr>
            <a:xfrm>
              <a:off x="7639328" y="5753320"/>
              <a:ext cx="358479" cy="83029"/>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9"/>
            <p:cNvSpPr/>
            <p:nvPr/>
          </p:nvSpPr>
          <p:spPr>
            <a:xfrm>
              <a:off x="6919842" y="5401728"/>
              <a:ext cx="838165" cy="734242"/>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9"/>
            <p:cNvSpPr/>
            <p:nvPr/>
          </p:nvSpPr>
          <p:spPr>
            <a:xfrm>
              <a:off x="7003857" y="5475022"/>
              <a:ext cx="670138" cy="587657"/>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6949707" y="4980780"/>
              <a:ext cx="337257" cy="88499"/>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6518366" y="5172985"/>
              <a:ext cx="207846" cy="208065"/>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9"/>
            <p:cNvSpPr/>
            <p:nvPr/>
          </p:nvSpPr>
          <p:spPr>
            <a:xfrm>
              <a:off x="7951648" y="5172985"/>
              <a:ext cx="207846" cy="208065"/>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9"/>
            <p:cNvSpPr/>
            <p:nvPr/>
          </p:nvSpPr>
          <p:spPr>
            <a:xfrm>
              <a:off x="6679066" y="5471193"/>
              <a:ext cx="72965" cy="1319274"/>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9"/>
            <p:cNvSpPr/>
            <p:nvPr/>
          </p:nvSpPr>
          <p:spPr>
            <a:xfrm>
              <a:off x="6700835" y="6297445"/>
              <a:ext cx="43866" cy="123067"/>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9"/>
            <p:cNvSpPr/>
            <p:nvPr/>
          </p:nvSpPr>
          <p:spPr>
            <a:xfrm>
              <a:off x="6685411" y="5753320"/>
              <a:ext cx="47148" cy="83029"/>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9"/>
            <p:cNvSpPr/>
            <p:nvPr/>
          </p:nvSpPr>
          <p:spPr>
            <a:xfrm>
              <a:off x="7925940" y="5471193"/>
              <a:ext cx="72855" cy="1319274"/>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7933160" y="6297445"/>
              <a:ext cx="43757" cy="123067"/>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9"/>
            <p:cNvSpPr/>
            <p:nvPr/>
          </p:nvSpPr>
          <p:spPr>
            <a:xfrm>
              <a:off x="7945303" y="5753320"/>
              <a:ext cx="47258" cy="83029"/>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a:off x="6582471" y="3670898"/>
              <a:ext cx="256416" cy="232240"/>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p:cNvSpPr/>
            <p:nvPr/>
          </p:nvSpPr>
          <p:spPr>
            <a:xfrm>
              <a:off x="6622181" y="3722860"/>
              <a:ext cx="141445" cy="127989"/>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7838972" y="3670898"/>
              <a:ext cx="256525" cy="232240"/>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7914235" y="3722860"/>
              <a:ext cx="141335" cy="127989"/>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69"/>
          <p:cNvGrpSpPr/>
          <p:nvPr/>
        </p:nvGrpSpPr>
        <p:grpSpPr>
          <a:xfrm>
            <a:off x="3645348" y="3554831"/>
            <a:ext cx="1870418" cy="3734815"/>
            <a:chOff x="3645348" y="3554831"/>
            <a:chExt cx="1870418" cy="3734815"/>
          </a:xfrm>
        </p:grpSpPr>
        <p:sp>
          <p:nvSpPr>
            <p:cNvPr id="1475" name="Google Shape;1475;p69"/>
            <p:cNvSpPr/>
            <p:nvPr/>
          </p:nvSpPr>
          <p:spPr>
            <a:xfrm>
              <a:off x="5027761" y="7084097"/>
              <a:ext cx="115081" cy="205549"/>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4018819" y="7084097"/>
              <a:ext cx="114753" cy="205549"/>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9"/>
            <p:cNvSpPr/>
            <p:nvPr/>
          </p:nvSpPr>
          <p:spPr>
            <a:xfrm>
              <a:off x="5246768" y="6186301"/>
              <a:ext cx="196141" cy="673530"/>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9"/>
            <p:cNvSpPr/>
            <p:nvPr/>
          </p:nvSpPr>
          <p:spPr>
            <a:xfrm>
              <a:off x="5246768" y="4461706"/>
              <a:ext cx="196141" cy="673530"/>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9"/>
            <p:cNvSpPr/>
            <p:nvPr/>
          </p:nvSpPr>
          <p:spPr>
            <a:xfrm>
              <a:off x="3718204" y="6186301"/>
              <a:ext cx="196360" cy="673530"/>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9"/>
            <p:cNvSpPr/>
            <p:nvPr/>
          </p:nvSpPr>
          <p:spPr>
            <a:xfrm>
              <a:off x="3718204" y="4461706"/>
              <a:ext cx="196360" cy="673530"/>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3779356" y="3554831"/>
              <a:ext cx="1602928" cy="3721533"/>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4003723" y="3660177"/>
              <a:ext cx="1153653" cy="500143"/>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9"/>
            <p:cNvSpPr/>
            <p:nvPr/>
          </p:nvSpPr>
          <p:spPr>
            <a:xfrm>
              <a:off x="3905268" y="4125320"/>
              <a:ext cx="1350779" cy="822960"/>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9"/>
            <p:cNvSpPr/>
            <p:nvPr/>
          </p:nvSpPr>
          <p:spPr>
            <a:xfrm>
              <a:off x="3862933" y="4063294"/>
              <a:ext cx="401689" cy="749667"/>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9"/>
            <p:cNvSpPr/>
            <p:nvPr/>
          </p:nvSpPr>
          <p:spPr>
            <a:xfrm>
              <a:off x="3825082" y="4736613"/>
              <a:ext cx="384186" cy="83576"/>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9"/>
            <p:cNvSpPr/>
            <p:nvPr/>
          </p:nvSpPr>
          <p:spPr>
            <a:xfrm>
              <a:off x="4896707" y="4063294"/>
              <a:ext cx="401580" cy="749667"/>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9"/>
            <p:cNvSpPr/>
            <p:nvPr/>
          </p:nvSpPr>
          <p:spPr>
            <a:xfrm>
              <a:off x="4952061" y="4736613"/>
              <a:ext cx="384624" cy="83576"/>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9"/>
            <p:cNvSpPr/>
            <p:nvPr/>
          </p:nvSpPr>
          <p:spPr>
            <a:xfrm>
              <a:off x="4081940" y="4494196"/>
              <a:ext cx="997441" cy="2485616"/>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9"/>
            <p:cNvSpPr/>
            <p:nvPr/>
          </p:nvSpPr>
          <p:spPr>
            <a:xfrm>
              <a:off x="4182035" y="4597245"/>
              <a:ext cx="797690" cy="2331592"/>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9"/>
            <p:cNvSpPr/>
            <p:nvPr/>
          </p:nvSpPr>
          <p:spPr>
            <a:xfrm>
              <a:off x="4137293" y="4174219"/>
              <a:ext cx="391516" cy="71105"/>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9"/>
            <p:cNvSpPr/>
            <p:nvPr/>
          </p:nvSpPr>
          <p:spPr>
            <a:xfrm>
              <a:off x="3905268" y="5093456"/>
              <a:ext cx="176778" cy="1835387"/>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9"/>
            <p:cNvSpPr/>
            <p:nvPr/>
          </p:nvSpPr>
          <p:spPr>
            <a:xfrm>
              <a:off x="5079286" y="5079782"/>
              <a:ext cx="176778" cy="1849061"/>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9"/>
            <p:cNvSpPr/>
            <p:nvPr/>
          </p:nvSpPr>
          <p:spPr>
            <a:xfrm>
              <a:off x="4162126" y="7024368"/>
              <a:ext cx="837071" cy="12974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9"/>
            <p:cNvSpPr/>
            <p:nvPr/>
          </p:nvSpPr>
          <p:spPr>
            <a:xfrm>
              <a:off x="4549490" y="6956434"/>
              <a:ext cx="62244" cy="294813"/>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9"/>
            <p:cNvSpPr/>
            <p:nvPr/>
          </p:nvSpPr>
          <p:spPr>
            <a:xfrm>
              <a:off x="3645348" y="4334044"/>
              <a:ext cx="208065" cy="20795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9"/>
            <p:cNvSpPr/>
            <p:nvPr/>
          </p:nvSpPr>
          <p:spPr>
            <a:xfrm>
              <a:off x="5307920" y="4334044"/>
              <a:ext cx="207846" cy="20795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9"/>
            <p:cNvSpPr/>
            <p:nvPr/>
          </p:nvSpPr>
          <p:spPr>
            <a:xfrm>
              <a:off x="3967842" y="5159530"/>
              <a:ext cx="45726" cy="1703788"/>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9"/>
            <p:cNvSpPr/>
            <p:nvPr/>
          </p:nvSpPr>
          <p:spPr>
            <a:xfrm>
              <a:off x="5147657" y="5159530"/>
              <a:ext cx="46273" cy="1703788"/>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9"/>
            <p:cNvSpPr/>
            <p:nvPr/>
          </p:nvSpPr>
          <p:spPr>
            <a:xfrm>
              <a:off x="3841163" y="3673742"/>
              <a:ext cx="299626" cy="259151"/>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9"/>
            <p:cNvSpPr/>
            <p:nvPr/>
          </p:nvSpPr>
          <p:spPr>
            <a:xfrm>
              <a:off x="3891156" y="3731940"/>
              <a:ext cx="165073" cy="142757"/>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9"/>
            <p:cNvSpPr/>
            <p:nvPr/>
          </p:nvSpPr>
          <p:spPr>
            <a:xfrm>
              <a:off x="5020432" y="3673742"/>
              <a:ext cx="299735" cy="259151"/>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9"/>
            <p:cNvSpPr/>
            <p:nvPr/>
          </p:nvSpPr>
          <p:spPr>
            <a:xfrm>
              <a:off x="5104884" y="3731940"/>
              <a:ext cx="165292" cy="142757"/>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7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Feature Selection - ElasticNet</a:t>
            </a:r>
            <a:endParaRPr/>
          </a:p>
        </p:txBody>
      </p:sp>
      <p:pic>
        <p:nvPicPr>
          <p:cNvPr id="1508" name="Google Shape;1508;p70"/>
          <p:cNvPicPr preferRelativeResize="0"/>
          <p:nvPr/>
        </p:nvPicPr>
        <p:blipFill>
          <a:blip r:embed="rId3">
            <a:alphaModFix/>
          </a:blip>
          <a:stretch>
            <a:fillRect/>
          </a:stretch>
        </p:blipFill>
        <p:spPr>
          <a:xfrm>
            <a:off x="713225" y="1063552"/>
            <a:ext cx="6052056" cy="3876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71"/>
          <p:cNvSpPr txBox="1"/>
          <p:nvPr>
            <p:ph idx="1" type="subTitle"/>
          </p:nvPr>
        </p:nvSpPr>
        <p:spPr>
          <a:xfrm>
            <a:off x="3527850"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Random Forest</a:t>
            </a:r>
            <a:endParaRPr/>
          </a:p>
        </p:txBody>
      </p:sp>
      <p:sp>
        <p:nvSpPr>
          <p:cNvPr id="1514" name="Google Shape;1514;p71"/>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Baseline model, limited in capturing non-linear relationship.</a:t>
            </a:r>
            <a:endParaRPr/>
          </a:p>
        </p:txBody>
      </p:sp>
      <p:sp>
        <p:nvSpPr>
          <p:cNvPr id="1515" name="Google Shape;1515;p71"/>
          <p:cNvSpPr txBox="1"/>
          <p:nvPr>
            <p:ph idx="3" type="subTitle"/>
          </p:nvPr>
        </p:nvSpPr>
        <p:spPr>
          <a:xfrm>
            <a:off x="788601"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Logistic Regression</a:t>
            </a:r>
            <a:endParaRPr/>
          </a:p>
        </p:txBody>
      </p:sp>
      <p:sp>
        <p:nvSpPr>
          <p:cNvPr id="1516" name="Google Shape;1516;p71"/>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Ensemble model, good at handling non-linear relationship.</a:t>
            </a:r>
            <a:endParaRPr/>
          </a:p>
        </p:txBody>
      </p:sp>
      <p:sp>
        <p:nvSpPr>
          <p:cNvPr id="1517" name="Google Shape;1517;p71"/>
          <p:cNvSpPr txBox="1"/>
          <p:nvPr>
            <p:ph idx="5" type="subTitle"/>
          </p:nvPr>
        </p:nvSpPr>
        <p:spPr>
          <a:xfrm>
            <a:off x="6267099"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XGBoost</a:t>
            </a:r>
            <a:endParaRPr/>
          </a:p>
        </p:txBody>
      </p:sp>
      <p:sp>
        <p:nvSpPr>
          <p:cNvPr id="1518" name="Google Shape;1518;p71"/>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Highly efficient in handling </a:t>
            </a:r>
            <a:r>
              <a:rPr lang="en-GB"/>
              <a:t>imbalanced</a:t>
            </a:r>
            <a:r>
              <a:rPr lang="en-GB"/>
              <a:t> dataset.</a:t>
            </a:r>
            <a:endParaRPr/>
          </a:p>
        </p:txBody>
      </p:sp>
      <p:sp>
        <p:nvSpPr>
          <p:cNvPr id="1519" name="Google Shape;1519;p7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Modelling - SMOTE vs Non-SMOTE</a:t>
            </a:r>
            <a:endParaRPr/>
          </a:p>
        </p:txBody>
      </p:sp>
      <p:sp>
        <p:nvSpPr>
          <p:cNvPr id="1520" name="Google Shape;1520;p71"/>
          <p:cNvSpPr txBox="1"/>
          <p:nvPr>
            <p:ph idx="1" type="subTitle"/>
          </p:nvPr>
        </p:nvSpPr>
        <p:spPr>
          <a:xfrm>
            <a:off x="3527825" y="322256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Neural Network</a:t>
            </a:r>
            <a:endParaRPr/>
          </a:p>
        </p:txBody>
      </p:sp>
      <p:sp>
        <p:nvSpPr>
          <p:cNvPr id="1521" name="Google Shape;1521;p71"/>
          <p:cNvSpPr txBox="1"/>
          <p:nvPr>
            <p:ph idx="2" type="subTitle"/>
          </p:nvPr>
        </p:nvSpPr>
        <p:spPr>
          <a:xfrm>
            <a:off x="790376" y="3901498"/>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Handling of categorical variables, robust against overfitting.</a:t>
            </a:r>
            <a:endParaRPr/>
          </a:p>
        </p:txBody>
      </p:sp>
      <p:sp>
        <p:nvSpPr>
          <p:cNvPr id="1522" name="Google Shape;1522;p71"/>
          <p:cNvSpPr txBox="1"/>
          <p:nvPr>
            <p:ph idx="3" type="subTitle"/>
          </p:nvPr>
        </p:nvSpPr>
        <p:spPr>
          <a:xfrm>
            <a:off x="788576" y="322256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CatBoost</a:t>
            </a:r>
            <a:endParaRPr/>
          </a:p>
        </p:txBody>
      </p:sp>
      <p:sp>
        <p:nvSpPr>
          <p:cNvPr id="1523" name="Google Shape;1523;p71"/>
          <p:cNvSpPr txBox="1"/>
          <p:nvPr>
            <p:ph idx="4" type="subTitle"/>
          </p:nvPr>
        </p:nvSpPr>
        <p:spPr>
          <a:xfrm>
            <a:off x="3529625" y="3901498"/>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Capture complex patterns, sensitive to data imbalance.</a:t>
            </a:r>
            <a:endParaRPr/>
          </a:p>
        </p:txBody>
      </p:sp>
      <p:sp>
        <p:nvSpPr>
          <p:cNvPr id="1524" name="Google Shape;1524;p71"/>
          <p:cNvSpPr txBox="1"/>
          <p:nvPr>
            <p:ph idx="5" type="subTitle"/>
          </p:nvPr>
        </p:nvSpPr>
        <p:spPr>
          <a:xfrm>
            <a:off x="6267074" y="322256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KNN</a:t>
            </a:r>
            <a:endParaRPr/>
          </a:p>
        </p:txBody>
      </p:sp>
      <p:sp>
        <p:nvSpPr>
          <p:cNvPr id="1525" name="Google Shape;1525;p71"/>
          <p:cNvSpPr txBox="1"/>
          <p:nvPr>
            <p:ph idx="6" type="subTitle"/>
          </p:nvPr>
        </p:nvSpPr>
        <p:spPr>
          <a:xfrm>
            <a:off x="6268874" y="3901498"/>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Simple non-parametric, less effective with </a:t>
            </a:r>
            <a:r>
              <a:rPr lang="en-GB"/>
              <a:t>imbalance</a:t>
            </a:r>
            <a:r>
              <a:rPr lang="en-GB"/>
              <a:t>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72"/>
          <p:cNvSpPr txBox="1"/>
          <p:nvPr>
            <p:ph type="title"/>
          </p:nvPr>
        </p:nvSpPr>
        <p:spPr>
          <a:xfrm>
            <a:off x="855300" y="3488063"/>
            <a:ext cx="1651500" cy="7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SMOTE</a:t>
            </a:r>
            <a:endParaRPr/>
          </a:p>
        </p:txBody>
      </p:sp>
      <p:pic>
        <p:nvPicPr>
          <p:cNvPr id="1531" name="Google Shape;1531;p72"/>
          <p:cNvPicPr preferRelativeResize="0"/>
          <p:nvPr/>
        </p:nvPicPr>
        <p:blipFill>
          <a:blip r:embed="rId3">
            <a:alphaModFix/>
          </a:blip>
          <a:stretch>
            <a:fillRect/>
          </a:stretch>
        </p:blipFill>
        <p:spPr>
          <a:xfrm>
            <a:off x="0" y="0"/>
            <a:ext cx="6201582" cy="2597775"/>
          </a:xfrm>
          <a:prstGeom prst="rect">
            <a:avLst/>
          </a:prstGeom>
          <a:noFill/>
          <a:ln>
            <a:noFill/>
          </a:ln>
        </p:spPr>
      </p:pic>
      <p:pic>
        <p:nvPicPr>
          <p:cNvPr id="1532" name="Google Shape;1532;p72"/>
          <p:cNvPicPr preferRelativeResize="0"/>
          <p:nvPr/>
        </p:nvPicPr>
        <p:blipFill>
          <a:blip r:embed="rId4">
            <a:alphaModFix/>
          </a:blip>
          <a:stretch>
            <a:fillRect/>
          </a:stretch>
        </p:blipFill>
        <p:spPr>
          <a:xfrm>
            <a:off x="2942425" y="2545728"/>
            <a:ext cx="6201575" cy="2597772"/>
          </a:xfrm>
          <a:prstGeom prst="rect">
            <a:avLst/>
          </a:prstGeom>
          <a:noFill/>
          <a:ln>
            <a:noFill/>
          </a:ln>
        </p:spPr>
      </p:pic>
      <p:sp>
        <p:nvSpPr>
          <p:cNvPr id="1533" name="Google Shape;1533;p72"/>
          <p:cNvSpPr txBox="1"/>
          <p:nvPr>
            <p:ph type="title"/>
          </p:nvPr>
        </p:nvSpPr>
        <p:spPr>
          <a:xfrm>
            <a:off x="6660575" y="942338"/>
            <a:ext cx="1732500" cy="7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Non-</a:t>
            </a:r>
            <a:endParaRPr/>
          </a:p>
          <a:p>
            <a:pPr indent="0" lvl="0" marL="0" rtl="0" algn="l">
              <a:spcBef>
                <a:spcPts val="0"/>
              </a:spcBef>
              <a:spcAft>
                <a:spcPts val="0"/>
              </a:spcAft>
              <a:buNone/>
            </a:pPr>
            <a:r>
              <a:rPr lang="en-GB"/>
              <a:t>SMOTE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pSp>
        <p:nvGrpSpPr>
          <p:cNvPr id="1538" name="Google Shape;1538;p73"/>
          <p:cNvGrpSpPr/>
          <p:nvPr/>
        </p:nvGrpSpPr>
        <p:grpSpPr>
          <a:xfrm>
            <a:off x="1720810" y="541156"/>
            <a:ext cx="1367031" cy="807304"/>
            <a:chOff x="1506675" y="1426838"/>
            <a:chExt cx="1097400" cy="644400"/>
          </a:xfrm>
        </p:grpSpPr>
        <p:sp>
          <p:nvSpPr>
            <p:cNvPr id="1539" name="Google Shape;1539;p73"/>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3"/>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73"/>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pic>
        <p:nvPicPr>
          <p:cNvPr id="1542" name="Google Shape;1542;p73"/>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543" name="Google Shape;1543;p7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73"/>
          <p:cNvGrpSpPr/>
          <p:nvPr/>
        </p:nvGrpSpPr>
        <p:grpSpPr>
          <a:xfrm>
            <a:off x="1907201" y="2793687"/>
            <a:ext cx="978332" cy="1800950"/>
            <a:chOff x="4572011" y="858924"/>
            <a:chExt cx="1576938" cy="2835695"/>
          </a:xfrm>
        </p:grpSpPr>
        <p:sp>
          <p:nvSpPr>
            <p:cNvPr id="1545" name="Google Shape;1545;p73"/>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3"/>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3"/>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3"/>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73"/>
          <p:cNvSpPr txBox="1"/>
          <p:nvPr>
            <p:ph idx="1" type="subTitle"/>
          </p:nvPr>
        </p:nvSpPr>
        <p:spPr>
          <a:xfrm>
            <a:off x="886488" y="1728063"/>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grpSp>
        <p:nvGrpSpPr>
          <p:cNvPr id="1207" name="Google Shape;1207;p56"/>
          <p:cNvGrpSpPr/>
          <p:nvPr/>
        </p:nvGrpSpPr>
        <p:grpSpPr>
          <a:xfrm>
            <a:off x="1720810" y="541156"/>
            <a:ext cx="1367031" cy="807304"/>
            <a:chOff x="1506675" y="1426838"/>
            <a:chExt cx="1097400" cy="644400"/>
          </a:xfrm>
        </p:grpSpPr>
        <p:sp>
          <p:nvSpPr>
            <p:cNvPr id="1208" name="Google Shape;1208;p56"/>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56"/>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pic>
        <p:nvPicPr>
          <p:cNvPr id="1211" name="Google Shape;1211;p56"/>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212" name="Google Shape;1212;p56"/>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56"/>
          <p:cNvGrpSpPr/>
          <p:nvPr/>
        </p:nvGrpSpPr>
        <p:grpSpPr>
          <a:xfrm>
            <a:off x="1907201" y="2793687"/>
            <a:ext cx="978332" cy="1800950"/>
            <a:chOff x="4572011" y="858924"/>
            <a:chExt cx="1576938" cy="2835695"/>
          </a:xfrm>
        </p:grpSpPr>
        <p:sp>
          <p:nvSpPr>
            <p:cNvPr id="1214" name="Google Shape;1214;p56"/>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56"/>
          <p:cNvSpPr txBox="1"/>
          <p:nvPr>
            <p:ph idx="1" type="subTitle"/>
          </p:nvPr>
        </p:nvSpPr>
        <p:spPr>
          <a:xfrm>
            <a:off x="886488" y="1728063"/>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Motivation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Model Results After Hyperparameter Tuning</a:t>
            </a:r>
            <a:endParaRPr/>
          </a:p>
        </p:txBody>
      </p:sp>
      <p:graphicFrame>
        <p:nvGraphicFramePr>
          <p:cNvPr id="1555" name="Google Shape;1555;p74"/>
          <p:cNvGraphicFramePr/>
          <p:nvPr/>
        </p:nvGraphicFramePr>
        <p:xfrm>
          <a:off x="828138" y="1105050"/>
          <a:ext cx="3000000" cy="3000000"/>
        </p:xfrm>
        <a:graphic>
          <a:graphicData uri="http://schemas.openxmlformats.org/drawingml/2006/table">
            <a:tbl>
              <a:tblPr>
                <a:noFill/>
                <a:tableStyleId>{01DD1C3A-8118-407B-9594-EE01CD12F262}</a:tableStyleId>
              </a:tblPr>
              <a:tblGrid>
                <a:gridCol w="1791500"/>
                <a:gridCol w="1424050"/>
                <a:gridCol w="1424050"/>
                <a:gridCol w="1424050"/>
                <a:gridCol w="1424050"/>
              </a:tblGrid>
              <a:tr h="531025">
                <a:tc>
                  <a:txBody>
                    <a:bodyPr/>
                    <a:lstStyle/>
                    <a:p>
                      <a:pPr indent="0" lvl="0" marL="0" rtl="0" algn="ctr">
                        <a:spcBef>
                          <a:spcPts val="0"/>
                        </a:spcBef>
                        <a:spcAft>
                          <a:spcPts val="0"/>
                        </a:spcAft>
                        <a:buNone/>
                      </a:pPr>
                      <a:r>
                        <a:rPr lang="en-GB" sz="1200">
                          <a:solidFill>
                            <a:srgbClr val="FFFFFF"/>
                          </a:solidFill>
                          <a:latin typeface="Krona One"/>
                          <a:ea typeface="Krona One"/>
                          <a:cs typeface="Krona One"/>
                          <a:sym typeface="Krona One"/>
                        </a:rPr>
                        <a:t>Models</a:t>
                      </a:r>
                      <a:endParaRPr sz="1200">
                        <a:solidFill>
                          <a:srgbClr val="FFFFFF"/>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chemeClr val="dk1"/>
                          </a:solidFill>
                          <a:latin typeface="Krona One"/>
                          <a:ea typeface="Krona One"/>
                          <a:cs typeface="Krona One"/>
                          <a:sym typeface="Krona One"/>
                        </a:rPr>
                        <a:t>ACCURACY</a:t>
                      </a:r>
                      <a:endParaRPr sz="1200">
                        <a:solidFill>
                          <a:schemeClr val="dk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200">
                          <a:solidFill>
                            <a:schemeClr val="dk1"/>
                          </a:solidFill>
                          <a:latin typeface="Krona One"/>
                          <a:ea typeface="Krona One"/>
                          <a:cs typeface="Krona One"/>
                          <a:sym typeface="Krona One"/>
                        </a:rPr>
                        <a:t>PRECISION</a:t>
                      </a:r>
                      <a:endParaRPr sz="1200">
                        <a:solidFill>
                          <a:schemeClr val="dk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200">
                          <a:solidFill>
                            <a:schemeClr val="dk1"/>
                          </a:solidFill>
                          <a:latin typeface="Krona One"/>
                          <a:ea typeface="Krona One"/>
                          <a:cs typeface="Krona One"/>
                          <a:sym typeface="Krona One"/>
                        </a:rPr>
                        <a:t>RECALL</a:t>
                      </a:r>
                      <a:endParaRPr sz="1200">
                        <a:solidFill>
                          <a:schemeClr val="dk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200">
                          <a:solidFill>
                            <a:schemeClr val="dk1"/>
                          </a:solidFill>
                          <a:latin typeface="Krona One"/>
                          <a:ea typeface="Krona One"/>
                          <a:cs typeface="Krona One"/>
                          <a:sym typeface="Krona One"/>
                        </a:rPr>
                        <a:t>ROC-AUC</a:t>
                      </a:r>
                      <a:endParaRPr sz="1200">
                        <a:solidFill>
                          <a:schemeClr val="dk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LOGISTIC REGRESSION</a:t>
                      </a:r>
                      <a:endParaRPr sz="1200">
                        <a:solidFill>
                          <a:schemeClr val="lt1"/>
                        </a:solidFill>
                        <a:latin typeface="Krona One"/>
                        <a:ea typeface="Krona One"/>
                        <a:cs typeface="Krona One"/>
                        <a:sym typeface="Krona One"/>
                      </a:endParaRPr>
                    </a:p>
                  </a:txBody>
                  <a:tcPr marT="51425" marB="51425" marR="68575" marL="6857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66.33%</a:t>
                      </a:r>
                      <a:endParaRPr sz="1200">
                        <a:solidFill>
                          <a:schemeClr val="lt1"/>
                        </a:solidFill>
                        <a:latin typeface="Krona One"/>
                        <a:ea typeface="Krona One"/>
                        <a:cs typeface="Krona One"/>
                        <a:sym typeface="Krona One"/>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10.97%</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65.12%</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72.67%</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KNN</a:t>
                      </a:r>
                      <a:endParaRPr sz="1200">
                        <a:solidFill>
                          <a:schemeClr val="lt1"/>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79.16%</a:t>
                      </a:r>
                      <a:endParaRPr sz="1200">
                        <a:solidFill>
                          <a:schemeClr val="lt1"/>
                        </a:solidFill>
                        <a:latin typeface="Krona One"/>
                        <a:ea typeface="Krona One"/>
                        <a:cs typeface="Krona One"/>
                        <a:sym typeface="Krona One"/>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15.03%</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53.49%</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75.04%</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RANDOM FOREST</a:t>
                      </a:r>
                      <a:endParaRPr sz="1200">
                        <a:solidFill>
                          <a:schemeClr val="lt1"/>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rgbClr val="00FF00"/>
                          </a:solidFill>
                          <a:latin typeface="Krona One"/>
                          <a:ea typeface="Krona One"/>
                          <a:cs typeface="Krona One"/>
                          <a:sym typeface="Krona One"/>
                        </a:rPr>
                        <a:t>89.12%</a:t>
                      </a:r>
                      <a:endParaRPr sz="1200">
                        <a:solidFill>
                          <a:srgbClr val="00FF00"/>
                        </a:solidFill>
                        <a:latin typeface="Krona One"/>
                        <a:ea typeface="Krona One"/>
                        <a:cs typeface="Krona One"/>
                        <a:sym typeface="Krona One"/>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rgbClr val="00FF00"/>
                          </a:solidFill>
                          <a:latin typeface="Krona One"/>
                          <a:ea typeface="Krona One"/>
                          <a:cs typeface="Krona One"/>
                          <a:sym typeface="Krona One"/>
                        </a:rPr>
                        <a:t>22.40%</a:t>
                      </a:r>
                      <a:endParaRPr sz="1200">
                        <a:solidFill>
                          <a:srgbClr val="00FF00"/>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33.33%</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81.74%</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XGBOOST</a:t>
                      </a:r>
                      <a:endParaRPr sz="1200">
                        <a:solidFill>
                          <a:schemeClr val="lt1"/>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88.78%</a:t>
                      </a:r>
                      <a:endParaRPr sz="1200">
                        <a:solidFill>
                          <a:schemeClr val="lt1"/>
                        </a:solidFill>
                        <a:latin typeface="Krona One"/>
                        <a:ea typeface="Krona One"/>
                        <a:cs typeface="Krona One"/>
                        <a:sym typeface="Krona One"/>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21.19%</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32.13%</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rgbClr val="00FF00"/>
                          </a:solidFill>
                          <a:latin typeface="Krona One"/>
                          <a:ea typeface="Krona One"/>
                          <a:cs typeface="Krona One"/>
                          <a:sym typeface="Krona One"/>
                        </a:rPr>
                        <a:t>82.59%</a:t>
                      </a:r>
                      <a:endParaRPr sz="1200">
                        <a:solidFill>
                          <a:srgbClr val="00FF00"/>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CATBOOST</a:t>
                      </a:r>
                      <a:endParaRPr sz="1200">
                        <a:solidFill>
                          <a:schemeClr val="lt1"/>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70.73%</a:t>
                      </a:r>
                      <a:endParaRPr sz="1200">
                        <a:solidFill>
                          <a:schemeClr val="lt1"/>
                        </a:solidFill>
                        <a:latin typeface="Krona One"/>
                        <a:ea typeface="Krona One"/>
                        <a:cs typeface="Krona One"/>
                        <a:sym typeface="Krona One"/>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13.71%</a:t>
                      </a:r>
                      <a:endParaRPr sz="1200">
                        <a:solidFill>
                          <a:srgbClr val="00FF00"/>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rgbClr val="00FF00"/>
                          </a:solidFill>
                          <a:latin typeface="Krona One"/>
                          <a:ea typeface="Krona One"/>
                          <a:cs typeface="Krona One"/>
                          <a:sym typeface="Krona One"/>
                        </a:rPr>
                        <a:t>73.64%</a:t>
                      </a:r>
                      <a:endParaRPr sz="1200">
                        <a:solidFill>
                          <a:srgbClr val="00FF00"/>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80.60%</a:t>
                      </a:r>
                      <a:endParaRPr sz="1200">
                        <a:solidFill>
                          <a:srgbClr val="00FF00"/>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531025">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NEURAL NETWORK</a:t>
                      </a:r>
                      <a:endParaRPr sz="1200">
                        <a:solidFill>
                          <a:schemeClr val="lt1"/>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a:t>
                      </a:r>
                      <a:endParaRPr sz="1200">
                        <a:solidFill>
                          <a:schemeClr val="lt1"/>
                        </a:solidFill>
                        <a:latin typeface="Krona One"/>
                        <a:ea typeface="Krona One"/>
                        <a:cs typeface="Krona One"/>
                        <a:sym typeface="Krona One"/>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GB" sz="1200">
                          <a:solidFill>
                            <a:schemeClr val="lt1"/>
                          </a:solidFill>
                          <a:latin typeface="Krona One"/>
                          <a:ea typeface="Krona One"/>
                          <a:cs typeface="Krona One"/>
                          <a:sym typeface="Krona One"/>
                        </a:rPr>
                        <a:t>-</a:t>
                      </a:r>
                      <a:endParaRPr sz="1200">
                        <a:solidFill>
                          <a:schemeClr val="lt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r>
            </a:tbl>
          </a:graphicData>
        </a:graphic>
      </p:graphicFrame>
      <p:sp>
        <p:nvSpPr>
          <p:cNvPr id="1556" name="Google Shape;1556;p74"/>
          <p:cNvSpPr/>
          <p:nvPr/>
        </p:nvSpPr>
        <p:spPr>
          <a:xfrm>
            <a:off x="2468313" y="18273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2468313" y="2359100"/>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6643313" y="18273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6643313" y="2359100"/>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2468313" y="28908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6643313" y="28908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2468313" y="34224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2468313" y="39542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2468313" y="44859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6643313" y="34224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6643313" y="3954200"/>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6643313" y="44859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5314663" y="18273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5314663" y="2359100"/>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5314663" y="28908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5314663" y="34224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5314663" y="39542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5314663" y="44859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3891488" y="18273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3891488" y="2359100"/>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3891488" y="28908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3891488" y="3422498"/>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3891488" y="3954200"/>
            <a:ext cx="405600" cy="185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3891488" y="4485902"/>
            <a:ext cx="405600" cy="185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7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Integration of the model into the business process</a:t>
            </a:r>
            <a:endParaRPr/>
          </a:p>
        </p:txBody>
      </p:sp>
      <p:grpSp>
        <p:nvGrpSpPr>
          <p:cNvPr id="1585" name="Google Shape;1585;p75"/>
          <p:cNvGrpSpPr/>
          <p:nvPr/>
        </p:nvGrpSpPr>
        <p:grpSpPr>
          <a:xfrm>
            <a:off x="722118" y="3360110"/>
            <a:ext cx="7717422" cy="8544758"/>
            <a:chOff x="722118" y="3360110"/>
            <a:chExt cx="7717422" cy="8544758"/>
          </a:xfrm>
        </p:grpSpPr>
        <p:sp>
          <p:nvSpPr>
            <p:cNvPr id="1586" name="Google Shape;1586;p75"/>
            <p:cNvSpPr/>
            <p:nvPr/>
          </p:nvSpPr>
          <p:spPr>
            <a:xfrm>
              <a:off x="722118" y="7567618"/>
              <a:ext cx="7717422" cy="166167"/>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5"/>
            <p:cNvSpPr/>
            <p:nvPr/>
          </p:nvSpPr>
          <p:spPr>
            <a:xfrm>
              <a:off x="5910463" y="3395991"/>
              <a:ext cx="166167" cy="8508877"/>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5"/>
            <p:cNvSpPr/>
            <p:nvPr/>
          </p:nvSpPr>
          <p:spPr>
            <a:xfrm>
              <a:off x="3084703" y="3395991"/>
              <a:ext cx="166167" cy="8508877"/>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5"/>
            <p:cNvSpPr/>
            <p:nvPr/>
          </p:nvSpPr>
          <p:spPr>
            <a:xfrm>
              <a:off x="5557010" y="3360110"/>
              <a:ext cx="873062" cy="166605"/>
            </a:xfrm>
            <a:custGeom>
              <a:rect b="b" l="l" r="r" t="t"/>
              <a:pathLst>
                <a:path extrusionOk="0" h="1523" w="7981">
                  <a:moveTo>
                    <a:pt x="1" y="0"/>
                  </a:moveTo>
                  <a:lnTo>
                    <a:pt x="1" y="1522"/>
                  </a:lnTo>
                  <a:lnTo>
                    <a:pt x="7980" y="1522"/>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5"/>
            <p:cNvSpPr/>
            <p:nvPr/>
          </p:nvSpPr>
          <p:spPr>
            <a:xfrm>
              <a:off x="2731688" y="3360110"/>
              <a:ext cx="872515" cy="166605"/>
            </a:xfrm>
            <a:custGeom>
              <a:rect b="b" l="l" r="r" t="t"/>
              <a:pathLst>
                <a:path extrusionOk="0" h="1523" w="7976">
                  <a:moveTo>
                    <a:pt x="1" y="0"/>
                  </a:moveTo>
                  <a:lnTo>
                    <a:pt x="1" y="1522"/>
                  </a:lnTo>
                  <a:lnTo>
                    <a:pt x="7976" y="1522"/>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5"/>
          <p:cNvGrpSpPr/>
          <p:nvPr/>
        </p:nvGrpSpPr>
        <p:grpSpPr>
          <a:xfrm>
            <a:off x="980835" y="3766946"/>
            <a:ext cx="1786841" cy="3378955"/>
            <a:chOff x="980835" y="3766946"/>
            <a:chExt cx="1786841" cy="3378955"/>
          </a:xfrm>
        </p:grpSpPr>
        <p:sp>
          <p:nvSpPr>
            <p:cNvPr id="1592" name="Google Shape;1592;p75"/>
            <p:cNvSpPr/>
            <p:nvPr/>
          </p:nvSpPr>
          <p:spPr>
            <a:xfrm>
              <a:off x="2234492" y="6869575"/>
              <a:ext cx="150196" cy="276325"/>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5"/>
            <p:cNvSpPr/>
            <p:nvPr/>
          </p:nvSpPr>
          <p:spPr>
            <a:xfrm>
              <a:off x="1363933" y="6869575"/>
              <a:ext cx="150196" cy="276325"/>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5"/>
            <p:cNvSpPr/>
            <p:nvPr/>
          </p:nvSpPr>
          <p:spPr>
            <a:xfrm>
              <a:off x="2559830" y="5886234"/>
              <a:ext cx="207846" cy="618177"/>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2559830" y="4515200"/>
              <a:ext cx="207846" cy="617739"/>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980835" y="5886234"/>
              <a:ext cx="207955" cy="618177"/>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5"/>
            <p:cNvSpPr/>
            <p:nvPr/>
          </p:nvSpPr>
          <p:spPr>
            <a:xfrm>
              <a:off x="980835" y="4515200"/>
              <a:ext cx="207955" cy="617739"/>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5"/>
            <p:cNvSpPr/>
            <p:nvPr/>
          </p:nvSpPr>
          <p:spPr>
            <a:xfrm>
              <a:off x="1050300" y="3766946"/>
              <a:ext cx="1648436" cy="3296762"/>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1280903" y="3834004"/>
              <a:ext cx="1186690" cy="82208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5"/>
            <p:cNvSpPr/>
            <p:nvPr/>
          </p:nvSpPr>
          <p:spPr>
            <a:xfrm>
              <a:off x="1494550" y="4069967"/>
              <a:ext cx="759950" cy="1473736"/>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5"/>
            <p:cNvSpPr/>
            <p:nvPr/>
          </p:nvSpPr>
          <p:spPr>
            <a:xfrm>
              <a:off x="1271714" y="4544846"/>
              <a:ext cx="1205068" cy="2078567"/>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5"/>
            <p:cNvSpPr/>
            <p:nvPr/>
          </p:nvSpPr>
          <p:spPr>
            <a:xfrm>
              <a:off x="1100731" y="4482272"/>
              <a:ext cx="500799" cy="808848"/>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5"/>
            <p:cNvSpPr/>
            <p:nvPr/>
          </p:nvSpPr>
          <p:spPr>
            <a:xfrm>
              <a:off x="1202249" y="6303899"/>
              <a:ext cx="331240" cy="38178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5"/>
            <p:cNvSpPr/>
            <p:nvPr/>
          </p:nvSpPr>
          <p:spPr>
            <a:xfrm>
              <a:off x="1130377" y="5311478"/>
              <a:ext cx="373904" cy="83576"/>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5"/>
            <p:cNvSpPr/>
            <p:nvPr/>
          </p:nvSpPr>
          <p:spPr>
            <a:xfrm>
              <a:off x="1130377" y="5737677"/>
              <a:ext cx="405080" cy="83248"/>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5"/>
            <p:cNvSpPr/>
            <p:nvPr/>
          </p:nvSpPr>
          <p:spPr>
            <a:xfrm>
              <a:off x="1130377" y="6150420"/>
              <a:ext cx="405080" cy="83138"/>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5"/>
            <p:cNvSpPr/>
            <p:nvPr/>
          </p:nvSpPr>
          <p:spPr>
            <a:xfrm>
              <a:off x="2147086" y="4482272"/>
              <a:ext cx="501127" cy="808848"/>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5"/>
            <p:cNvSpPr/>
            <p:nvPr/>
          </p:nvSpPr>
          <p:spPr>
            <a:xfrm>
              <a:off x="2215566" y="6303899"/>
              <a:ext cx="331240" cy="38178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5"/>
            <p:cNvSpPr/>
            <p:nvPr/>
          </p:nvSpPr>
          <p:spPr>
            <a:xfrm>
              <a:off x="2244775" y="5311478"/>
              <a:ext cx="373904" cy="83576"/>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5"/>
            <p:cNvSpPr/>
            <p:nvPr/>
          </p:nvSpPr>
          <p:spPr>
            <a:xfrm>
              <a:off x="2213160" y="5737677"/>
              <a:ext cx="405518" cy="83248"/>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5"/>
            <p:cNvSpPr/>
            <p:nvPr/>
          </p:nvSpPr>
          <p:spPr>
            <a:xfrm>
              <a:off x="2213160" y="6150420"/>
              <a:ext cx="405518" cy="83138"/>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1396423" y="4986141"/>
              <a:ext cx="956200" cy="1468266"/>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5"/>
            <p:cNvSpPr/>
            <p:nvPr/>
          </p:nvSpPr>
          <p:spPr>
            <a:xfrm>
              <a:off x="1492034" y="5132838"/>
              <a:ext cx="764872" cy="117498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1427491" y="4598996"/>
              <a:ext cx="370622" cy="117378"/>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p:nvPr/>
          </p:nvSpPr>
          <p:spPr>
            <a:xfrm>
              <a:off x="1001729" y="4794920"/>
              <a:ext cx="207846" cy="207846"/>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2539482" y="4794920"/>
              <a:ext cx="207846" cy="207846"/>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1127970" y="5114241"/>
              <a:ext cx="58853" cy="1380533"/>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1130377" y="5311478"/>
              <a:ext cx="56447" cy="83576"/>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1130377" y="5737677"/>
              <a:ext cx="56447" cy="83248"/>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5"/>
            <p:cNvSpPr/>
            <p:nvPr/>
          </p:nvSpPr>
          <p:spPr>
            <a:xfrm>
              <a:off x="1130377" y="6150420"/>
              <a:ext cx="56447" cy="83138"/>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5"/>
            <p:cNvSpPr/>
            <p:nvPr/>
          </p:nvSpPr>
          <p:spPr>
            <a:xfrm>
              <a:off x="2561689" y="5114241"/>
              <a:ext cx="58963" cy="1380533"/>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5"/>
            <p:cNvSpPr/>
            <p:nvPr/>
          </p:nvSpPr>
          <p:spPr>
            <a:xfrm>
              <a:off x="2561689" y="5311478"/>
              <a:ext cx="56993" cy="83576"/>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p:nvPr/>
          </p:nvSpPr>
          <p:spPr>
            <a:xfrm>
              <a:off x="2561689" y="5737677"/>
              <a:ext cx="56993" cy="83248"/>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5"/>
            <p:cNvSpPr/>
            <p:nvPr/>
          </p:nvSpPr>
          <p:spPr>
            <a:xfrm>
              <a:off x="2561689" y="6150420"/>
              <a:ext cx="56993" cy="83138"/>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5"/>
            <p:cNvSpPr/>
            <p:nvPr/>
          </p:nvSpPr>
          <p:spPr>
            <a:xfrm>
              <a:off x="1138691" y="3769352"/>
              <a:ext cx="312206" cy="245039"/>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1191528" y="3824596"/>
              <a:ext cx="171965" cy="134662"/>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5"/>
            <p:cNvSpPr/>
            <p:nvPr/>
          </p:nvSpPr>
          <p:spPr>
            <a:xfrm>
              <a:off x="2297612" y="3769352"/>
              <a:ext cx="312316" cy="245039"/>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5"/>
            <p:cNvSpPr/>
            <p:nvPr/>
          </p:nvSpPr>
          <p:spPr>
            <a:xfrm>
              <a:off x="2385456" y="3824596"/>
              <a:ext cx="171527" cy="134662"/>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75"/>
          <p:cNvGrpSpPr/>
          <p:nvPr/>
        </p:nvGrpSpPr>
        <p:grpSpPr>
          <a:xfrm>
            <a:off x="6518366" y="3670898"/>
            <a:ext cx="1641128" cy="3539546"/>
            <a:chOff x="6518366" y="3670898"/>
            <a:chExt cx="1641128" cy="3539546"/>
          </a:xfrm>
        </p:grpSpPr>
        <p:sp>
          <p:nvSpPr>
            <p:cNvPr id="1630" name="Google Shape;1630;p75"/>
            <p:cNvSpPr/>
            <p:nvPr/>
          </p:nvSpPr>
          <p:spPr>
            <a:xfrm>
              <a:off x="7694243" y="6990346"/>
              <a:ext cx="120660" cy="220098"/>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5"/>
            <p:cNvSpPr/>
            <p:nvPr/>
          </p:nvSpPr>
          <p:spPr>
            <a:xfrm>
              <a:off x="6863067" y="6990346"/>
              <a:ext cx="120988" cy="220098"/>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5"/>
            <p:cNvSpPr/>
            <p:nvPr/>
          </p:nvSpPr>
          <p:spPr>
            <a:xfrm>
              <a:off x="7906030" y="5945634"/>
              <a:ext cx="195703" cy="670029"/>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5"/>
            <p:cNvSpPr/>
            <p:nvPr/>
          </p:nvSpPr>
          <p:spPr>
            <a:xfrm>
              <a:off x="7906030" y="4428779"/>
              <a:ext cx="216597" cy="670138"/>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5"/>
            <p:cNvSpPr/>
            <p:nvPr/>
          </p:nvSpPr>
          <p:spPr>
            <a:xfrm>
              <a:off x="6576017" y="5945634"/>
              <a:ext cx="195922" cy="670029"/>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5"/>
            <p:cNvSpPr/>
            <p:nvPr/>
          </p:nvSpPr>
          <p:spPr>
            <a:xfrm>
              <a:off x="6555232" y="4428779"/>
              <a:ext cx="216707" cy="670138"/>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5"/>
            <p:cNvSpPr/>
            <p:nvPr/>
          </p:nvSpPr>
          <p:spPr>
            <a:xfrm>
              <a:off x="6616383" y="3684900"/>
              <a:ext cx="1445512" cy="3461397"/>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5"/>
            <p:cNvSpPr/>
            <p:nvPr/>
          </p:nvSpPr>
          <p:spPr>
            <a:xfrm>
              <a:off x="6818434" y="3857742"/>
              <a:ext cx="1041088" cy="3115717"/>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5"/>
            <p:cNvSpPr/>
            <p:nvPr/>
          </p:nvSpPr>
          <p:spPr>
            <a:xfrm>
              <a:off x="7005826" y="4267641"/>
              <a:ext cx="126239" cy="2568427"/>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5"/>
            <p:cNvSpPr/>
            <p:nvPr/>
          </p:nvSpPr>
          <p:spPr>
            <a:xfrm>
              <a:off x="7545686" y="4267641"/>
              <a:ext cx="126458" cy="2568427"/>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5"/>
            <p:cNvSpPr/>
            <p:nvPr/>
          </p:nvSpPr>
          <p:spPr>
            <a:xfrm>
              <a:off x="6781021" y="4924005"/>
              <a:ext cx="1115804" cy="1440590"/>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5"/>
            <p:cNvSpPr/>
            <p:nvPr/>
          </p:nvSpPr>
          <p:spPr>
            <a:xfrm>
              <a:off x="6716479" y="4927177"/>
              <a:ext cx="371497" cy="779640"/>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5"/>
            <p:cNvSpPr/>
            <p:nvPr/>
          </p:nvSpPr>
          <p:spPr>
            <a:xfrm>
              <a:off x="6700835" y="5971233"/>
              <a:ext cx="367231" cy="455620"/>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5"/>
            <p:cNvSpPr/>
            <p:nvPr/>
          </p:nvSpPr>
          <p:spPr>
            <a:xfrm>
              <a:off x="6680050" y="5753320"/>
              <a:ext cx="358370" cy="83029"/>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5"/>
            <p:cNvSpPr/>
            <p:nvPr/>
          </p:nvSpPr>
          <p:spPr>
            <a:xfrm>
              <a:off x="7589881" y="4927177"/>
              <a:ext cx="371606" cy="779640"/>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5"/>
            <p:cNvSpPr/>
            <p:nvPr/>
          </p:nvSpPr>
          <p:spPr>
            <a:xfrm>
              <a:off x="7610229" y="5971233"/>
              <a:ext cx="366684" cy="455620"/>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5"/>
            <p:cNvSpPr/>
            <p:nvPr/>
          </p:nvSpPr>
          <p:spPr>
            <a:xfrm>
              <a:off x="7639328" y="5753320"/>
              <a:ext cx="358479" cy="83029"/>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5"/>
            <p:cNvSpPr/>
            <p:nvPr/>
          </p:nvSpPr>
          <p:spPr>
            <a:xfrm>
              <a:off x="6919842" y="5401728"/>
              <a:ext cx="838165" cy="734242"/>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5"/>
            <p:cNvSpPr/>
            <p:nvPr/>
          </p:nvSpPr>
          <p:spPr>
            <a:xfrm>
              <a:off x="7003857" y="5475022"/>
              <a:ext cx="670138" cy="587657"/>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5"/>
            <p:cNvSpPr/>
            <p:nvPr/>
          </p:nvSpPr>
          <p:spPr>
            <a:xfrm>
              <a:off x="6949707" y="4980780"/>
              <a:ext cx="337257" cy="88499"/>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5"/>
            <p:cNvSpPr/>
            <p:nvPr/>
          </p:nvSpPr>
          <p:spPr>
            <a:xfrm>
              <a:off x="6518366" y="5172985"/>
              <a:ext cx="207846" cy="208065"/>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5"/>
            <p:cNvSpPr/>
            <p:nvPr/>
          </p:nvSpPr>
          <p:spPr>
            <a:xfrm>
              <a:off x="7951648" y="5172985"/>
              <a:ext cx="207846" cy="208065"/>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6679066" y="5471193"/>
              <a:ext cx="72965" cy="1319274"/>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6700835" y="6297445"/>
              <a:ext cx="43866" cy="123067"/>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6685411" y="5753320"/>
              <a:ext cx="47148" cy="83029"/>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5"/>
            <p:cNvSpPr/>
            <p:nvPr/>
          </p:nvSpPr>
          <p:spPr>
            <a:xfrm>
              <a:off x="7925940" y="5471193"/>
              <a:ext cx="72855" cy="1319274"/>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7933160" y="6297445"/>
              <a:ext cx="43757" cy="123067"/>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7945303" y="5753320"/>
              <a:ext cx="47258" cy="83029"/>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6582471" y="3670898"/>
              <a:ext cx="256416" cy="232240"/>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6622181" y="3722860"/>
              <a:ext cx="141445" cy="127989"/>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7838972" y="3670898"/>
              <a:ext cx="256525" cy="232240"/>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7914235" y="3722860"/>
              <a:ext cx="141335" cy="127989"/>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75"/>
          <p:cNvGrpSpPr/>
          <p:nvPr/>
        </p:nvGrpSpPr>
        <p:grpSpPr>
          <a:xfrm>
            <a:off x="3645348" y="3554831"/>
            <a:ext cx="1870418" cy="3734815"/>
            <a:chOff x="3645348" y="3554831"/>
            <a:chExt cx="1870418" cy="3734815"/>
          </a:xfrm>
        </p:grpSpPr>
        <p:sp>
          <p:nvSpPr>
            <p:cNvPr id="1663" name="Google Shape;1663;p75"/>
            <p:cNvSpPr/>
            <p:nvPr/>
          </p:nvSpPr>
          <p:spPr>
            <a:xfrm>
              <a:off x="5027761" y="7084097"/>
              <a:ext cx="115081" cy="205549"/>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4018819" y="7084097"/>
              <a:ext cx="114753" cy="205549"/>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5246768" y="6186301"/>
              <a:ext cx="196141" cy="673530"/>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5246768" y="4461706"/>
              <a:ext cx="196141" cy="673530"/>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3718204" y="6186301"/>
              <a:ext cx="196360" cy="673530"/>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3718204" y="4461706"/>
              <a:ext cx="196360" cy="673530"/>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5"/>
            <p:cNvSpPr/>
            <p:nvPr/>
          </p:nvSpPr>
          <p:spPr>
            <a:xfrm>
              <a:off x="3779356" y="3554831"/>
              <a:ext cx="1602928" cy="3721533"/>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5"/>
            <p:cNvSpPr/>
            <p:nvPr/>
          </p:nvSpPr>
          <p:spPr>
            <a:xfrm>
              <a:off x="4003723" y="3660177"/>
              <a:ext cx="1153653" cy="500143"/>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p:nvPr/>
          </p:nvSpPr>
          <p:spPr>
            <a:xfrm>
              <a:off x="3905268" y="4125320"/>
              <a:ext cx="1350779" cy="822960"/>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a:off x="3862933" y="4063294"/>
              <a:ext cx="401689" cy="749667"/>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a:off x="3825082" y="4736613"/>
              <a:ext cx="384186" cy="83576"/>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a:off x="4896707" y="4063294"/>
              <a:ext cx="401580" cy="749667"/>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5"/>
            <p:cNvSpPr/>
            <p:nvPr/>
          </p:nvSpPr>
          <p:spPr>
            <a:xfrm>
              <a:off x="4952061" y="4736613"/>
              <a:ext cx="384624" cy="83576"/>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p:nvPr/>
          </p:nvSpPr>
          <p:spPr>
            <a:xfrm>
              <a:off x="4081940" y="4494196"/>
              <a:ext cx="997441" cy="2485616"/>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a:off x="4182035" y="4597245"/>
              <a:ext cx="797690" cy="2331592"/>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p:nvPr/>
          </p:nvSpPr>
          <p:spPr>
            <a:xfrm>
              <a:off x="4137293" y="4174219"/>
              <a:ext cx="391516" cy="71105"/>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5"/>
            <p:cNvSpPr/>
            <p:nvPr/>
          </p:nvSpPr>
          <p:spPr>
            <a:xfrm>
              <a:off x="3905268" y="5093456"/>
              <a:ext cx="176778" cy="1835387"/>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p:nvPr/>
          </p:nvSpPr>
          <p:spPr>
            <a:xfrm>
              <a:off x="5079286" y="5079782"/>
              <a:ext cx="176778" cy="1849061"/>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5"/>
            <p:cNvSpPr/>
            <p:nvPr/>
          </p:nvSpPr>
          <p:spPr>
            <a:xfrm>
              <a:off x="4162126" y="7024368"/>
              <a:ext cx="837071" cy="12974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5"/>
            <p:cNvSpPr/>
            <p:nvPr/>
          </p:nvSpPr>
          <p:spPr>
            <a:xfrm>
              <a:off x="4549490" y="6956434"/>
              <a:ext cx="62244" cy="294813"/>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5"/>
            <p:cNvSpPr/>
            <p:nvPr/>
          </p:nvSpPr>
          <p:spPr>
            <a:xfrm>
              <a:off x="3645348" y="4334044"/>
              <a:ext cx="208065" cy="20795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5"/>
            <p:cNvSpPr/>
            <p:nvPr/>
          </p:nvSpPr>
          <p:spPr>
            <a:xfrm>
              <a:off x="5307920" y="4334044"/>
              <a:ext cx="207846" cy="20795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5"/>
            <p:cNvSpPr/>
            <p:nvPr/>
          </p:nvSpPr>
          <p:spPr>
            <a:xfrm>
              <a:off x="3967842" y="5159530"/>
              <a:ext cx="45726" cy="1703788"/>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5"/>
            <p:cNvSpPr/>
            <p:nvPr/>
          </p:nvSpPr>
          <p:spPr>
            <a:xfrm>
              <a:off x="5147657" y="5159530"/>
              <a:ext cx="46273" cy="1703788"/>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5"/>
            <p:cNvSpPr/>
            <p:nvPr/>
          </p:nvSpPr>
          <p:spPr>
            <a:xfrm>
              <a:off x="3841163" y="3673742"/>
              <a:ext cx="299626" cy="259151"/>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p:nvPr/>
          </p:nvSpPr>
          <p:spPr>
            <a:xfrm>
              <a:off x="3891156" y="3731940"/>
              <a:ext cx="165073" cy="142757"/>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5"/>
            <p:cNvSpPr/>
            <p:nvPr/>
          </p:nvSpPr>
          <p:spPr>
            <a:xfrm>
              <a:off x="5020432" y="3673742"/>
              <a:ext cx="299735" cy="259151"/>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5"/>
            <p:cNvSpPr/>
            <p:nvPr/>
          </p:nvSpPr>
          <p:spPr>
            <a:xfrm>
              <a:off x="5104884" y="3731940"/>
              <a:ext cx="165292" cy="142757"/>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75"/>
          <p:cNvSpPr txBox="1"/>
          <p:nvPr>
            <p:ph idx="1" type="subTitle"/>
          </p:nvPr>
        </p:nvSpPr>
        <p:spPr>
          <a:xfrm>
            <a:off x="3527850" y="1441600"/>
            <a:ext cx="20883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ENHANCED FRAUD DETECTION WORKFLOW</a:t>
            </a:r>
            <a:endParaRPr/>
          </a:p>
        </p:txBody>
      </p:sp>
      <p:sp>
        <p:nvSpPr>
          <p:cNvPr id="1692" name="Google Shape;1692;p75"/>
          <p:cNvSpPr txBox="1"/>
          <p:nvPr>
            <p:ph idx="2" type="subTitle"/>
          </p:nvPr>
        </p:nvSpPr>
        <p:spPr>
          <a:xfrm>
            <a:off x="790400" y="2197476"/>
            <a:ext cx="2084700" cy="9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Automatically analyse incoming insurance claims and assign a fraud risk score to each submission.</a:t>
            </a:r>
            <a:endParaRPr/>
          </a:p>
        </p:txBody>
      </p:sp>
      <p:sp>
        <p:nvSpPr>
          <p:cNvPr id="1693" name="Google Shape;1693;p75"/>
          <p:cNvSpPr txBox="1"/>
          <p:nvPr>
            <p:ph idx="3" type="subTitle"/>
          </p:nvPr>
        </p:nvSpPr>
        <p:spPr>
          <a:xfrm>
            <a:off x="788601" y="15185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CLAIM PRE-SCREENING</a:t>
            </a:r>
            <a:endParaRPr/>
          </a:p>
        </p:txBody>
      </p:sp>
      <p:sp>
        <p:nvSpPr>
          <p:cNvPr id="1694" name="Google Shape;1694;p75"/>
          <p:cNvSpPr txBox="1"/>
          <p:nvPr>
            <p:ph idx="4" type="subTitle"/>
          </p:nvPr>
        </p:nvSpPr>
        <p:spPr>
          <a:xfrm>
            <a:off x="3529650" y="2197476"/>
            <a:ext cx="2084700" cy="88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Supplement traditional rule-based approaches with advanced, data-driven insights.</a:t>
            </a:r>
            <a:endParaRPr/>
          </a:p>
        </p:txBody>
      </p:sp>
      <p:sp>
        <p:nvSpPr>
          <p:cNvPr id="1695" name="Google Shape;1695;p75"/>
          <p:cNvSpPr txBox="1"/>
          <p:nvPr>
            <p:ph idx="5" type="subTitle"/>
          </p:nvPr>
        </p:nvSpPr>
        <p:spPr>
          <a:xfrm>
            <a:off x="6267100" y="1460802"/>
            <a:ext cx="208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REAL-TIME DECISION SUPPORT</a:t>
            </a:r>
            <a:endParaRPr/>
          </a:p>
        </p:txBody>
      </p:sp>
      <p:sp>
        <p:nvSpPr>
          <p:cNvPr id="1696" name="Google Shape;1696;p75"/>
          <p:cNvSpPr txBox="1"/>
          <p:nvPr>
            <p:ph idx="6" type="subTitle"/>
          </p:nvPr>
        </p:nvSpPr>
        <p:spPr>
          <a:xfrm>
            <a:off x="6268900" y="2197476"/>
            <a:ext cx="2084700" cy="88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Provide instant fraud risk assessments to identify potentially fraudulent claims early in the process.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76"/>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Additional Insights from Experiments</a:t>
            </a:r>
            <a:endParaRPr/>
          </a:p>
        </p:txBody>
      </p:sp>
      <p:sp>
        <p:nvSpPr>
          <p:cNvPr id="1703" name="Google Shape;1703;p76"/>
          <p:cNvSpPr txBox="1"/>
          <p:nvPr>
            <p:ph idx="1" type="subTitle"/>
          </p:nvPr>
        </p:nvSpPr>
        <p:spPr>
          <a:xfrm>
            <a:off x="3527825" y="1342975"/>
            <a:ext cx="2088300" cy="7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600"/>
              <a:t>Reducing Decision Thresholds</a:t>
            </a:r>
            <a:endParaRPr sz="1600"/>
          </a:p>
        </p:txBody>
      </p:sp>
      <p:sp>
        <p:nvSpPr>
          <p:cNvPr id="1704" name="Google Shape;1704;p76"/>
          <p:cNvSpPr txBox="1"/>
          <p:nvPr>
            <p:ph idx="4" type="subTitle"/>
          </p:nvPr>
        </p:nvSpPr>
        <p:spPr>
          <a:xfrm>
            <a:off x="3529625" y="2224348"/>
            <a:ext cx="20847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Trade-offs with precision, accuracy and ROC-AUC</a:t>
            </a:r>
            <a:endParaRPr/>
          </a:p>
        </p:txBody>
      </p:sp>
      <p:grpSp>
        <p:nvGrpSpPr>
          <p:cNvPr id="1705" name="Google Shape;1705;p76"/>
          <p:cNvGrpSpPr/>
          <p:nvPr/>
        </p:nvGrpSpPr>
        <p:grpSpPr>
          <a:xfrm>
            <a:off x="3923632" y="3203937"/>
            <a:ext cx="1296685" cy="1296629"/>
            <a:chOff x="6429912" y="3245212"/>
            <a:chExt cx="525996" cy="525973"/>
          </a:xfrm>
        </p:grpSpPr>
        <p:sp>
          <p:nvSpPr>
            <p:cNvPr id="1706" name="Google Shape;1706;p76"/>
            <p:cNvSpPr/>
            <p:nvPr/>
          </p:nvSpPr>
          <p:spPr>
            <a:xfrm>
              <a:off x="6662085" y="3599661"/>
              <a:ext cx="77110" cy="171524"/>
            </a:xfrm>
            <a:custGeom>
              <a:rect b="b" l="l" r="r" t="t"/>
              <a:pathLst>
                <a:path extrusionOk="0" h="7523" w="3382">
                  <a:moveTo>
                    <a:pt x="0" y="0"/>
                  </a:moveTo>
                  <a:lnTo>
                    <a:pt x="1352" y="7523"/>
                  </a:lnTo>
                  <a:lnTo>
                    <a:pt x="3381" y="7523"/>
                  </a:lnTo>
                  <a:lnTo>
                    <a:pt x="3381" y="135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6646718" y="3599661"/>
              <a:ext cx="46193" cy="171524"/>
            </a:xfrm>
            <a:custGeom>
              <a:rect b="b" l="l" r="r" t="t"/>
              <a:pathLst>
                <a:path extrusionOk="0" h="7523" w="2026">
                  <a:moveTo>
                    <a:pt x="2026" y="0"/>
                  </a:moveTo>
                  <a:lnTo>
                    <a:pt x="0" y="1352"/>
                  </a:lnTo>
                  <a:lnTo>
                    <a:pt x="0" y="7523"/>
                  </a:lnTo>
                  <a:lnTo>
                    <a:pt x="2026" y="7523"/>
                  </a:lnTo>
                  <a:lnTo>
                    <a:pt x="2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6662085" y="3322299"/>
              <a:ext cx="77110" cy="308210"/>
            </a:xfrm>
            <a:custGeom>
              <a:rect b="b" l="l" r="r" t="t"/>
              <a:pathLst>
                <a:path extrusionOk="0" h="13518" w="3382">
                  <a:moveTo>
                    <a:pt x="0" y="0"/>
                  </a:moveTo>
                  <a:lnTo>
                    <a:pt x="1352" y="13517"/>
                  </a:lnTo>
                  <a:lnTo>
                    <a:pt x="3381" y="13517"/>
                  </a:lnTo>
                  <a:lnTo>
                    <a:pt x="3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6646718" y="3322299"/>
              <a:ext cx="46193" cy="308210"/>
            </a:xfrm>
            <a:custGeom>
              <a:rect b="b" l="l" r="r" t="t"/>
              <a:pathLst>
                <a:path extrusionOk="0" h="13518" w="2026">
                  <a:moveTo>
                    <a:pt x="0" y="0"/>
                  </a:moveTo>
                  <a:lnTo>
                    <a:pt x="0" y="13517"/>
                  </a:lnTo>
                  <a:lnTo>
                    <a:pt x="2026" y="13517"/>
                  </a:lnTo>
                  <a:lnTo>
                    <a:pt x="2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6631259" y="3430120"/>
              <a:ext cx="256682" cy="154105"/>
            </a:xfrm>
            <a:custGeom>
              <a:rect b="b" l="l" r="r" t="t"/>
              <a:pathLst>
                <a:path extrusionOk="0" h="6759" w="11258">
                  <a:moveTo>
                    <a:pt x="2704" y="0"/>
                  </a:moveTo>
                  <a:lnTo>
                    <a:pt x="0" y="3381"/>
                  </a:lnTo>
                  <a:lnTo>
                    <a:pt x="2704" y="6759"/>
                  </a:lnTo>
                  <a:lnTo>
                    <a:pt x="11257" y="6759"/>
                  </a:lnTo>
                  <a:lnTo>
                    <a:pt x="112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6429912" y="3430120"/>
              <a:ext cx="262998" cy="154105"/>
            </a:xfrm>
            <a:custGeom>
              <a:rect b="b" l="l" r="r" t="t"/>
              <a:pathLst>
                <a:path extrusionOk="0" h="6759" w="11535">
                  <a:moveTo>
                    <a:pt x="3382" y="0"/>
                  </a:moveTo>
                  <a:lnTo>
                    <a:pt x="1" y="3381"/>
                  </a:lnTo>
                  <a:lnTo>
                    <a:pt x="3382" y="6759"/>
                  </a:lnTo>
                  <a:lnTo>
                    <a:pt x="11535" y="6759"/>
                  </a:lnTo>
                  <a:lnTo>
                    <a:pt x="115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6631259" y="3245212"/>
              <a:ext cx="324649" cy="154105"/>
            </a:xfrm>
            <a:custGeom>
              <a:rect b="b" l="l" r="r" t="t"/>
              <a:pathLst>
                <a:path extrusionOk="0" h="6759" w="14239">
                  <a:moveTo>
                    <a:pt x="2704" y="0"/>
                  </a:moveTo>
                  <a:lnTo>
                    <a:pt x="0" y="3381"/>
                  </a:lnTo>
                  <a:lnTo>
                    <a:pt x="2704" y="6759"/>
                  </a:lnTo>
                  <a:lnTo>
                    <a:pt x="10861" y="6759"/>
                  </a:lnTo>
                  <a:lnTo>
                    <a:pt x="14238" y="3381"/>
                  </a:lnTo>
                  <a:lnTo>
                    <a:pt x="10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6497970" y="3245212"/>
              <a:ext cx="194940" cy="154105"/>
            </a:xfrm>
            <a:custGeom>
              <a:rect b="b" l="l" r="r" t="t"/>
              <a:pathLst>
                <a:path extrusionOk="0" h="6759" w="8550">
                  <a:moveTo>
                    <a:pt x="0" y="0"/>
                  </a:moveTo>
                  <a:lnTo>
                    <a:pt x="0" y="6759"/>
                  </a:lnTo>
                  <a:lnTo>
                    <a:pt x="8550" y="6759"/>
                  </a:lnTo>
                  <a:lnTo>
                    <a:pt x="8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77"/>
          <p:cNvSpPr/>
          <p:nvPr/>
        </p:nvSpPr>
        <p:spPr>
          <a:xfrm>
            <a:off x="6082955" y="1414400"/>
            <a:ext cx="1854900" cy="26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645074" y="1419225"/>
            <a:ext cx="1854900" cy="26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1208050" y="1419225"/>
            <a:ext cx="1854900" cy="26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txBox="1"/>
          <p:nvPr>
            <p:ph idx="1" type="subTitle"/>
          </p:nvPr>
        </p:nvSpPr>
        <p:spPr>
          <a:xfrm>
            <a:off x="3643424" y="1804300"/>
            <a:ext cx="18582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GEOGRAPHICAL BIAS</a:t>
            </a:r>
            <a:endParaRPr/>
          </a:p>
        </p:txBody>
      </p:sp>
      <p:sp>
        <p:nvSpPr>
          <p:cNvPr id="1723" name="Google Shape;1723;p77"/>
          <p:cNvSpPr txBox="1"/>
          <p:nvPr>
            <p:ph idx="2" type="subTitle"/>
          </p:nvPr>
        </p:nvSpPr>
        <p:spPr>
          <a:xfrm>
            <a:off x="1208840" y="2353855"/>
            <a:ext cx="18549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Dataset used is nearly 30 years old. Advancements in technology have transformed fraud detection and monitoring methods</a:t>
            </a:r>
            <a:endParaRPr/>
          </a:p>
        </p:txBody>
      </p:sp>
      <p:sp>
        <p:nvSpPr>
          <p:cNvPr id="1724" name="Google Shape;1724;p77"/>
          <p:cNvSpPr txBox="1"/>
          <p:nvPr>
            <p:ph idx="3" type="subTitle"/>
          </p:nvPr>
        </p:nvSpPr>
        <p:spPr>
          <a:xfrm>
            <a:off x="1205538" y="1804300"/>
            <a:ext cx="18582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OUTDATED DATASET</a:t>
            </a:r>
            <a:endParaRPr/>
          </a:p>
        </p:txBody>
      </p:sp>
      <p:sp>
        <p:nvSpPr>
          <p:cNvPr id="1725" name="Google Shape;1725;p77"/>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Limited generalisability of the findings to other regions</a:t>
            </a:r>
            <a:endParaRPr/>
          </a:p>
        </p:txBody>
      </p:sp>
      <p:sp>
        <p:nvSpPr>
          <p:cNvPr id="1726" name="Google Shape;1726;p77"/>
          <p:cNvSpPr txBox="1"/>
          <p:nvPr>
            <p:ph idx="5" type="subTitle"/>
          </p:nvPr>
        </p:nvSpPr>
        <p:spPr>
          <a:xfrm>
            <a:off x="6081305" y="1804300"/>
            <a:ext cx="18582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HUMAN OVERSIGHT</a:t>
            </a:r>
            <a:endParaRPr b="1"/>
          </a:p>
        </p:txBody>
      </p:sp>
      <p:sp>
        <p:nvSpPr>
          <p:cNvPr id="1727" name="Google Shape;1727;p77"/>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Fraudulent claims often involve complex and nuanced contexts that automated systems may not fully capture.</a:t>
            </a:r>
            <a:endParaRPr/>
          </a:p>
        </p:txBody>
      </p:sp>
      <p:sp>
        <p:nvSpPr>
          <p:cNvPr id="1728" name="Google Shape;1728;p77"/>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Limitations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grpSp>
        <p:nvGrpSpPr>
          <p:cNvPr id="1733" name="Google Shape;1733;p78"/>
          <p:cNvGrpSpPr/>
          <p:nvPr/>
        </p:nvGrpSpPr>
        <p:grpSpPr>
          <a:xfrm>
            <a:off x="1547708" y="1127616"/>
            <a:ext cx="570080" cy="572706"/>
            <a:chOff x="-12199250" y="2530225"/>
            <a:chExt cx="352075" cy="353675"/>
          </a:xfrm>
        </p:grpSpPr>
        <p:sp>
          <p:nvSpPr>
            <p:cNvPr id="1734" name="Google Shape;1734;p78"/>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8"/>
          <p:cNvGrpSpPr/>
          <p:nvPr/>
        </p:nvGrpSpPr>
        <p:grpSpPr>
          <a:xfrm>
            <a:off x="7061759" y="1165470"/>
            <a:ext cx="498980" cy="497010"/>
            <a:chOff x="-42062025" y="2316000"/>
            <a:chExt cx="319000" cy="317700"/>
          </a:xfrm>
        </p:grpSpPr>
        <p:sp>
          <p:nvSpPr>
            <p:cNvPr id="1739" name="Google Shape;1739;p78"/>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78"/>
          <p:cNvGrpSpPr/>
          <p:nvPr/>
        </p:nvGrpSpPr>
        <p:grpSpPr>
          <a:xfrm>
            <a:off x="4325397" y="1175550"/>
            <a:ext cx="477015" cy="476893"/>
            <a:chOff x="5648375" y="1427025"/>
            <a:chExt cx="483200" cy="483125"/>
          </a:xfrm>
        </p:grpSpPr>
        <p:sp>
          <p:nvSpPr>
            <p:cNvPr id="1742" name="Google Shape;1742;p78"/>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743" name="Google Shape;1743;p78"/>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744" name="Google Shape;1744;p78"/>
          <p:cNvSpPr txBox="1"/>
          <p:nvPr>
            <p:ph idx="1" type="subTitle"/>
          </p:nvPr>
        </p:nvSpPr>
        <p:spPr>
          <a:xfrm>
            <a:off x="3519742" y="193951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RELEVANCE</a:t>
            </a:r>
            <a:endParaRPr/>
          </a:p>
        </p:txBody>
      </p:sp>
      <p:sp>
        <p:nvSpPr>
          <p:cNvPr id="1745" name="Google Shape;1745;p78"/>
          <p:cNvSpPr txBox="1"/>
          <p:nvPr>
            <p:ph idx="2" type="subTitle"/>
          </p:nvPr>
        </p:nvSpPr>
        <p:spPr>
          <a:xfrm>
            <a:off x="791425" y="2466051"/>
            <a:ext cx="20847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Can identify fraudulent insurance claims with a high recall score.</a:t>
            </a:r>
            <a:endParaRPr/>
          </a:p>
        </p:txBody>
      </p:sp>
      <p:sp>
        <p:nvSpPr>
          <p:cNvPr id="1746" name="Google Shape;1746;p78"/>
          <p:cNvSpPr txBox="1"/>
          <p:nvPr>
            <p:ph idx="3" type="subTitle"/>
          </p:nvPr>
        </p:nvSpPr>
        <p:spPr>
          <a:xfrm>
            <a:off x="788612" y="193951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CATBOOST</a:t>
            </a:r>
            <a:endParaRPr/>
          </a:p>
        </p:txBody>
      </p:sp>
      <p:sp>
        <p:nvSpPr>
          <p:cNvPr id="1747" name="Google Shape;1747;p78"/>
          <p:cNvSpPr txBox="1"/>
          <p:nvPr>
            <p:ph idx="4" type="subTitle"/>
          </p:nvPr>
        </p:nvSpPr>
        <p:spPr>
          <a:xfrm>
            <a:off x="3406000" y="2466050"/>
            <a:ext cx="22872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Despite advancements,  claims data have remained consistent, ensuring the applicability of our findings to modern fraud detection scenarios.</a:t>
            </a:r>
            <a:endParaRPr/>
          </a:p>
        </p:txBody>
      </p:sp>
      <p:sp>
        <p:nvSpPr>
          <p:cNvPr id="1748" name="Google Shape;1748;p78"/>
          <p:cNvSpPr txBox="1"/>
          <p:nvPr>
            <p:ph idx="5" type="subTitle"/>
          </p:nvPr>
        </p:nvSpPr>
        <p:spPr>
          <a:xfrm>
            <a:off x="6267110" y="193951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FUTURE WORKS</a:t>
            </a:r>
            <a:endParaRPr/>
          </a:p>
        </p:txBody>
      </p:sp>
      <p:sp>
        <p:nvSpPr>
          <p:cNvPr id="1749" name="Google Shape;1749;p78"/>
          <p:cNvSpPr txBox="1"/>
          <p:nvPr>
            <p:ph idx="6" type="subTitle"/>
          </p:nvPr>
        </p:nvSpPr>
        <p:spPr>
          <a:xfrm>
            <a:off x="6269402" y="2466051"/>
            <a:ext cx="20847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Focus on addressing challenges in detecting minority </a:t>
            </a:r>
            <a:r>
              <a:rPr lang="en-GB"/>
              <a:t>class instances more effectively</a:t>
            </a:r>
            <a:endParaRPr/>
          </a:p>
        </p:txBody>
      </p:sp>
      <p:sp>
        <p:nvSpPr>
          <p:cNvPr id="1750" name="Google Shape;1750;p7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79"/>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txBox="1"/>
          <p:nvPr>
            <p:ph type="title"/>
          </p:nvPr>
        </p:nvSpPr>
        <p:spPr>
          <a:xfrm>
            <a:off x="5040400" y="1073150"/>
            <a:ext cx="2910900" cy="15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Thank You</a:t>
            </a:r>
            <a:endParaRPr sz="4800"/>
          </a:p>
        </p:txBody>
      </p:sp>
      <p:grpSp>
        <p:nvGrpSpPr>
          <p:cNvPr id="1757" name="Google Shape;1757;p79"/>
          <p:cNvGrpSpPr/>
          <p:nvPr/>
        </p:nvGrpSpPr>
        <p:grpSpPr>
          <a:xfrm>
            <a:off x="1183022" y="2607060"/>
            <a:ext cx="3401640" cy="1460791"/>
            <a:chOff x="5399922" y="1841360"/>
            <a:chExt cx="3401640" cy="1460791"/>
          </a:xfrm>
        </p:grpSpPr>
        <p:sp>
          <p:nvSpPr>
            <p:cNvPr id="1758" name="Google Shape;1758;p79"/>
            <p:cNvSpPr/>
            <p:nvPr/>
          </p:nvSpPr>
          <p:spPr>
            <a:xfrm flipH="1">
              <a:off x="6518160" y="2679871"/>
              <a:ext cx="661632" cy="331177"/>
            </a:xfrm>
            <a:custGeom>
              <a:rect b="b" l="l" r="r" t="t"/>
              <a:pathLst>
                <a:path extrusionOk="0" h="9165" w="18310">
                  <a:moveTo>
                    <a:pt x="9165" y="0"/>
                  </a:moveTo>
                  <a:cubicBezTo>
                    <a:pt x="4123" y="0"/>
                    <a:pt x="1" y="4122"/>
                    <a:pt x="1" y="9165"/>
                  </a:cubicBezTo>
                  <a:lnTo>
                    <a:pt x="18309" y="9165"/>
                  </a:lnTo>
                  <a:cubicBezTo>
                    <a:pt x="18309" y="4122"/>
                    <a:pt x="14208" y="0"/>
                    <a:pt x="916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flipH="1">
              <a:off x="6947624" y="2779675"/>
              <a:ext cx="463504" cy="231372"/>
            </a:xfrm>
            <a:custGeom>
              <a:rect b="b" l="l" r="r" t="t"/>
              <a:pathLst>
                <a:path extrusionOk="0" h="6403" w="12827">
                  <a:moveTo>
                    <a:pt x="6403" y="0"/>
                  </a:moveTo>
                  <a:cubicBezTo>
                    <a:pt x="2888" y="0"/>
                    <a:pt x="0" y="2867"/>
                    <a:pt x="0" y="6403"/>
                  </a:cubicBezTo>
                  <a:lnTo>
                    <a:pt x="12826" y="6403"/>
                  </a:lnTo>
                  <a:cubicBezTo>
                    <a:pt x="12826" y="2867"/>
                    <a:pt x="9939" y="0"/>
                    <a:pt x="6403"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flipH="1">
              <a:off x="6168123" y="2893067"/>
              <a:ext cx="238202" cy="118740"/>
            </a:xfrm>
            <a:custGeom>
              <a:rect b="b" l="l" r="r" t="t"/>
              <a:pathLst>
                <a:path extrusionOk="0" h="3286" w="6592">
                  <a:moveTo>
                    <a:pt x="3286" y="1"/>
                  </a:moveTo>
                  <a:cubicBezTo>
                    <a:pt x="1465" y="1"/>
                    <a:pt x="1" y="1465"/>
                    <a:pt x="22" y="3286"/>
                  </a:cubicBezTo>
                  <a:lnTo>
                    <a:pt x="6592" y="3286"/>
                  </a:lnTo>
                  <a:cubicBezTo>
                    <a:pt x="6592" y="1465"/>
                    <a:pt x="5085" y="1"/>
                    <a:pt x="3286"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flipH="1">
              <a:off x="5831670" y="2018855"/>
              <a:ext cx="353870" cy="344511"/>
            </a:xfrm>
            <a:custGeom>
              <a:rect b="b" l="l" r="r" t="t"/>
              <a:pathLst>
                <a:path extrusionOk="0" h="9534" w="9793">
                  <a:moveTo>
                    <a:pt x="4899" y="0"/>
                  </a:moveTo>
                  <a:cubicBezTo>
                    <a:pt x="2383" y="0"/>
                    <a:pt x="26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5" y="0"/>
                    <a:pt x="4899"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flipH="1">
              <a:off x="6348074" y="2104278"/>
              <a:ext cx="353111" cy="344475"/>
            </a:xfrm>
            <a:custGeom>
              <a:rect b="b" l="l" r="r" t="t"/>
              <a:pathLst>
                <a:path extrusionOk="0" h="9533" w="9772">
                  <a:moveTo>
                    <a:pt x="4895" y="1"/>
                  </a:moveTo>
                  <a:cubicBezTo>
                    <a:pt x="2360" y="1"/>
                    <a:pt x="248" y="1987"/>
                    <a:pt x="126" y="4526"/>
                  </a:cubicBezTo>
                  <a:cubicBezTo>
                    <a:pt x="1" y="7162"/>
                    <a:pt x="2030" y="9401"/>
                    <a:pt x="4646" y="9527"/>
                  </a:cubicBezTo>
                  <a:cubicBezTo>
                    <a:pt x="4724" y="9530"/>
                    <a:pt x="4802" y="9532"/>
                    <a:pt x="4879" y="9532"/>
                  </a:cubicBezTo>
                  <a:cubicBezTo>
                    <a:pt x="7432" y="9532"/>
                    <a:pt x="9524" y="7546"/>
                    <a:pt x="9646" y="5007"/>
                  </a:cubicBezTo>
                  <a:cubicBezTo>
                    <a:pt x="9772" y="2350"/>
                    <a:pt x="7742" y="132"/>
                    <a:pt x="5127" y="6"/>
                  </a:cubicBezTo>
                  <a:cubicBezTo>
                    <a:pt x="5049" y="3"/>
                    <a:pt x="4972" y="1"/>
                    <a:pt x="4895"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flipH="1">
              <a:off x="6221024" y="2223812"/>
              <a:ext cx="351630" cy="324203"/>
            </a:xfrm>
            <a:custGeom>
              <a:rect b="b" l="l" r="r" t="t"/>
              <a:pathLst>
                <a:path extrusionOk="0" h="8972" w="9731">
                  <a:moveTo>
                    <a:pt x="68" y="0"/>
                  </a:moveTo>
                  <a:cubicBezTo>
                    <a:pt x="44" y="0"/>
                    <a:pt x="27" y="8"/>
                    <a:pt x="21" y="25"/>
                  </a:cubicBezTo>
                  <a:cubicBezTo>
                    <a:pt x="1" y="67"/>
                    <a:pt x="42" y="193"/>
                    <a:pt x="147" y="339"/>
                  </a:cubicBezTo>
                  <a:cubicBezTo>
                    <a:pt x="147" y="339"/>
                    <a:pt x="273" y="465"/>
                    <a:pt x="524" y="674"/>
                  </a:cubicBezTo>
                  <a:cubicBezTo>
                    <a:pt x="754" y="883"/>
                    <a:pt x="1089" y="1197"/>
                    <a:pt x="1528" y="1574"/>
                  </a:cubicBezTo>
                  <a:cubicBezTo>
                    <a:pt x="1946" y="1929"/>
                    <a:pt x="2449" y="2348"/>
                    <a:pt x="2972" y="2787"/>
                  </a:cubicBezTo>
                  <a:cubicBezTo>
                    <a:pt x="3495" y="3226"/>
                    <a:pt x="4081" y="3708"/>
                    <a:pt x="4625" y="4210"/>
                  </a:cubicBezTo>
                  <a:cubicBezTo>
                    <a:pt x="5169" y="4670"/>
                    <a:pt x="5755" y="5172"/>
                    <a:pt x="6236" y="5654"/>
                  </a:cubicBezTo>
                  <a:cubicBezTo>
                    <a:pt x="6508" y="5884"/>
                    <a:pt x="6738" y="6093"/>
                    <a:pt x="6968" y="6323"/>
                  </a:cubicBezTo>
                  <a:cubicBezTo>
                    <a:pt x="7219" y="6532"/>
                    <a:pt x="7428" y="6742"/>
                    <a:pt x="7596" y="6930"/>
                  </a:cubicBezTo>
                  <a:cubicBezTo>
                    <a:pt x="7993" y="7328"/>
                    <a:pt x="8286" y="7641"/>
                    <a:pt x="8496" y="7872"/>
                  </a:cubicBezTo>
                  <a:cubicBezTo>
                    <a:pt x="8705" y="8102"/>
                    <a:pt x="8788" y="8227"/>
                    <a:pt x="8788" y="8227"/>
                  </a:cubicBezTo>
                  <a:cubicBezTo>
                    <a:pt x="8935" y="8436"/>
                    <a:pt x="9060" y="8604"/>
                    <a:pt x="9144" y="8708"/>
                  </a:cubicBezTo>
                  <a:lnTo>
                    <a:pt x="9249" y="8813"/>
                  </a:lnTo>
                  <a:cubicBezTo>
                    <a:pt x="9270" y="8855"/>
                    <a:pt x="9312" y="8918"/>
                    <a:pt x="9353" y="8939"/>
                  </a:cubicBezTo>
                  <a:cubicBezTo>
                    <a:pt x="9392" y="8951"/>
                    <a:pt x="9422" y="8972"/>
                    <a:pt x="9459" y="8972"/>
                  </a:cubicBezTo>
                  <a:cubicBezTo>
                    <a:pt x="9482" y="8972"/>
                    <a:pt x="9509" y="8963"/>
                    <a:pt x="9542" y="8939"/>
                  </a:cubicBezTo>
                  <a:cubicBezTo>
                    <a:pt x="9625" y="8897"/>
                    <a:pt x="9688" y="8792"/>
                    <a:pt x="9688" y="8625"/>
                  </a:cubicBezTo>
                  <a:cubicBezTo>
                    <a:pt x="9730" y="8499"/>
                    <a:pt x="9688" y="8332"/>
                    <a:pt x="9646" y="8206"/>
                  </a:cubicBezTo>
                  <a:cubicBezTo>
                    <a:pt x="9667" y="8081"/>
                    <a:pt x="9605" y="7955"/>
                    <a:pt x="9500" y="7788"/>
                  </a:cubicBezTo>
                  <a:cubicBezTo>
                    <a:pt x="9500" y="7788"/>
                    <a:pt x="9395"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78" y="3268"/>
                    <a:pt x="3871" y="2808"/>
                    <a:pt x="3327" y="2390"/>
                  </a:cubicBezTo>
                  <a:cubicBezTo>
                    <a:pt x="2762" y="1992"/>
                    <a:pt x="2239" y="1594"/>
                    <a:pt x="1800" y="1239"/>
                  </a:cubicBezTo>
                  <a:cubicBezTo>
                    <a:pt x="1361" y="904"/>
                    <a:pt x="984" y="653"/>
                    <a:pt x="733" y="444"/>
                  </a:cubicBezTo>
                  <a:lnTo>
                    <a:pt x="335" y="130"/>
                  </a:lnTo>
                  <a:cubicBezTo>
                    <a:pt x="244" y="54"/>
                    <a:pt x="131" y="0"/>
                    <a:pt x="68"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flipH="1">
              <a:off x="5985136" y="2175572"/>
              <a:ext cx="238202" cy="242213"/>
            </a:xfrm>
            <a:custGeom>
              <a:rect b="b" l="l" r="r" t="t"/>
              <a:pathLst>
                <a:path extrusionOk="0" h="6703" w="6592">
                  <a:moveTo>
                    <a:pt x="6487" y="0"/>
                  </a:moveTo>
                  <a:cubicBezTo>
                    <a:pt x="6445" y="0"/>
                    <a:pt x="6340" y="42"/>
                    <a:pt x="6319" y="147"/>
                  </a:cubicBezTo>
                  <a:lnTo>
                    <a:pt x="6152" y="460"/>
                  </a:lnTo>
                  <a:cubicBezTo>
                    <a:pt x="6110" y="565"/>
                    <a:pt x="6026" y="670"/>
                    <a:pt x="5943" y="816"/>
                  </a:cubicBezTo>
                  <a:cubicBezTo>
                    <a:pt x="5901" y="879"/>
                    <a:pt x="5859" y="942"/>
                    <a:pt x="5817" y="1025"/>
                  </a:cubicBezTo>
                  <a:lnTo>
                    <a:pt x="5650" y="1256"/>
                  </a:lnTo>
                  <a:cubicBezTo>
                    <a:pt x="5608" y="1339"/>
                    <a:pt x="5545" y="1402"/>
                    <a:pt x="5482" y="1486"/>
                  </a:cubicBezTo>
                  <a:cubicBezTo>
                    <a:pt x="5419" y="1569"/>
                    <a:pt x="5336" y="1653"/>
                    <a:pt x="5273" y="1716"/>
                  </a:cubicBezTo>
                  <a:cubicBezTo>
                    <a:pt x="5189" y="1800"/>
                    <a:pt x="5127" y="1904"/>
                    <a:pt x="5064" y="1988"/>
                  </a:cubicBezTo>
                  <a:cubicBezTo>
                    <a:pt x="4980" y="2072"/>
                    <a:pt x="4896" y="2134"/>
                    <a:pt x="4813" y="2239"/>
                  </a:cubicBezTo>
                  <a:cubicBezTo>
                    <a:pt x="4750" y="2323"/>
                    <a:pt x="4645" y="2406"/>
                    <a:pt x="4562" y="2511"/>
                  </a:cubicBezTo>
                  <a:cubicBezTo>
                    <a:pt x="4457" y="2595"/>
                    <a:pt x="4373" y="2657"/>
                    <a:pt x="4269" y="2762"/>
                  </a:cubicBezTo>
                  <a:cubicBezTo>
                    <a:pt x="4080" y="2929"/>
                    <a:pt x="3871" y="3076"/>
                    <a:pt x="3662" y="3243"/>
                  </a:cubicBezTo>
                  <a:cubicBezTo>
                    <a:pt x="3243" y="3557"/>
                    <a:pt x="2825" y="3850"/>
                    <a:pt x="2448" y="4122"/>
                  </a:cubicBezTo>
                  <a:cubicBezTo>
                    <a:pt x="2239" y="4269"/>
                    <a:pt x="2051" y="4415"/>
                    <a:pt x="1862" y="4541"/>
                  </a:cubicBezTo>
                  <a:cubicBezTo>
                    <a:pt x="1758" y="4624"/>
                    <a:pt x="1674" y="4687"/>
                    <a:pt x="1611" y="4750"/>
                  </a:cubicBezTo>
                  <a:cubicBezTo>
                    <a:pt x="1528" y="4833"/>
                    <a:pt x="1444" y="4896"/>
                    <a:pt x="1360" y="4938"/>
                  </a:cubicBezTo>
                  <a:cubicBezTo>
                    <a:pt x="1298" y="5001"/>
                    <a:pt x="1214" y="5064"/>
                    <a:pt x="1130" y="5126"/>
                  </a:cubicBezTo>
                  <a:cubicBezTo>
                    <a:pt x="1046" y="5168"/>
                    <a:pt x="1005" y="5231"/>
                    <a:pt x="921" y="5273"/>
                  </a:cubicBezTo>
                  <a:cubicBezTo>
                    <a:pt x="795" y="5378"/>
                    <a:pt x="691" y="5461"/>
                    <a:pt x="607" y="5566"/>
                  </a:cubicBezTo>
                  <a:cubicBezTo>
                    <a:pt x="419" y="5733"/>
                    <a:pt x="356" y="5838"/>
                    <a:pt x="356" y="5838"/>
                  </a:cubicBezTo>
                  <a:lnTo>
                    <a:pt x="251" y="5942"/>
                  </a:lnTo>
                  <a:cubicBezTo>
                    <a:pt x="210" y="5984"/>
                    <a:pt x="189" y="6005"/>
                    <a:pt x="168" y="6068"/>
                  </a:cubicBezTo>
                  <a:cubicBezTo>
                    <a:pt x="105" y="6152"/>
                    <a:pt x="84" y="6214"/>
                    <a:pt x="63" y="6298"/>
                  </a:cubicBezTo>
                  <a:cubicBezTo>
                    <a:pt x="0" y="6466"/>
                    <a:pt x="42" y="6570"/>
                    <a:pt x="105" y="6633"/>
                  </a:cubicBezTo>
                  <a:cubicBezTo>
                    <a:pt x="154" y="6682"/>
                    <a:pt x="217" y="6702"/>
                    <a:pt x="291" y="6702"/>
                  </a:cubicBezTo>
                  <a:cubicBezTo>
                    <a:pt x="343" y="6702"/>
                    <a:pt x="400" y="6692"/>
                    <a:pt x="461" y="6675"/>
                  </a:cubicBezTo>
                  <a:cubicBezTo>
                    <a:pt x="523" y="6633"/>
                    <a:pt x="586" y="6612"/>
                    <a:pt x="670" y="6570"/>
                  </a:cubicBezTo>
                  <a:cubicBezTo>
                    <a:pt x="691" y="6570"/>
                    <a:pt x="733" y="6486"/>
                    <a:pt x="837" y="6403"/>
                  </a:cubicBezTo>
                  <a:lnTo>
                    <a:pt x="837" y="6403"/>
                  </a:lnTo>
                  <a:cubicBezTo>
                    <a:pt x="827" y="6413"/>
                    <a:pt x="827" y="6418"/>
                    <a:pt x="829" y="6418"/>
                  </a:cubicBezTo>
                  <a:cubicBezTo>
                    <a:pt x="832" y="6418"/>
                    <a:pt x="837" y="6413"/>
                    <a:pt x="837" y="6403"/>
                  </a:cubicBezTo>
                  <a:lnTo>
                    <a:pt x="837" y="6403"/>
                  </a:lnTo>
                  <a:cubicBezTo>
                    <a:pt x="837" y="6403"/>
                    <a:pt x="837" y="6403"/>
                    <a:pt x="837" y="6403"/>
                  </a:cubicBezTo>
                  <a:cubicBezTo>
                    <a:pt x="837" y="6403"/>
                    <a:pt x="921" y="6319"/>
                    <a:pt x="1109" y="6173"/>
                  </a:cubicBezTo>
                  <a:cubicBezTo>
                    <a:pt x="1193" y="6089"/>
                    <a:pt x="1298" y="6005"/>
                    <a:pt x="1402" y="5901"/>
                  </a:cubicBezTo>
                  <a:cubicBezTo>
                    <a:pt x="1444" y="5859"/>
                    <a:pt x="1528" y="5796"/>
                    <a:pt x="1570" y="5754"/>
                  </a:cubicBezTo>
                  <a:cubicBezTo>
                    <a:pt x="1653" y="5691"/>
                    <a:pt x="1716" y="5650"/>
                    <a:pt x="1779" y="5566"/>
                  </a:cubicBezTo>
                  <a:cubicBezTo>
                    <a:pt x="1862" y="5524"/>
                    <a:pt x="1946" y="5440"/>
                    <a:pt x="2030" y="5378"/>
                  </a:cubicBezTo>
                  <a:cubicBezTo>
                    <a:pt x="2093" y="5315"/>
                    <a:pt x="2176" y="5252"/>
                    <a:pt x="2281" y="5168"/>
                  </a:cubicBezTo>
                  <a:cubicBezTo>
                    <a:pt x="2469" y="5043"/>
                    <a:pt x="2637" y="4896"/>
                    <a:pt x="2825" y="4729"/>
                  </a:cubicBezTo>
                  <a:cubicBezTo>
                    <a:pt x="3223" y="4415"/>
                    <a:pt x="3641" y="4101"/>
                    <a:pt x="4039" y="3745"/>
                  </a:cubicBezTo>
                  <a:cubicBezTo>
                    <a:pt x="4248" y="3557"/>
                    <a:pt x="4436" y="3369"/>
                    <a:pt x="4645" y="3181"/>
                  </a:cubicBezTo>
                  <a:cubicBezTo>
                    <a:pt x="4750" y="3118"/>
                    <a:pt x="4813" y="3013"/>
                    <a:pt x="4917" y="2909"/>
                  </a:cubicBezTo>
                  <a:cubicBezTo>
                    <a:pt x="5001" y="2804"/>
                    <a:pt x="5106" y="2720"/>
                    <a:pt x="5189" y="2616"/>
                  </a:cubicBezTo>
                  <a:cubicBezTo>
                    <a:pt x="5273" y="2511"/>
                    <a:pt x="5336" y="2427"/>
                    <a:pt x="5419" y="2323"/>
                  </a:cubicBezTo>
                  <a:cubicBezTo>
                    <a:pt x="5503" y="2239"/>
                    <a:pt x="5545" y="2134"/>
                    <a:pt x="5629" y="2030"/>
                  </a:cubicBezTo>
                  <a:cubicBezTo>
                    <a:pt x="5712" y="1925"/>
                    <a:pt x="5754" y="1862"/>
                    <a:pt x="5817" y="1758"/>
                  </a:cubicBezTo>
                  <a:cubicBezTo>
                    <a:pt x="5859" y="1653"/>
                    <a:pt x="5922" y="1569"/>
                    <a:pt x="5964" y="1486"/>
                  </a:cubicBezTo>
                  <a:cubicBezTo>
                    <a:pt x="6026" y="1402"/>
                    <a:pt x="6068" y="1297"/>
                    <a:pt x="6131" y="1235"/>
                  </a:cubicBezTo>
                  <a:cubicBezTo>
                    <a:pt x="6173" y="1151"/>
                    <a:pt x="6215" y="1067"/>
                    <a:pt x="6236" y="984"/>
                  </a:cubicBezTo>
                  <a:cubicBezTo>
                    <a:pt x="6319" y="837"/>
                    <a:pt x="6361" y="712"/>
                    <a:pt x="6424" y="607"/>
                  </a:cubicBezTo>
                  <a:cubicBezTo>
                    <a:pt x="6487" y="398"/>
                    <a:pt x="6549" y="251"/>
                    <a:pt x="6549" y="251"/>
                  </a:cubicBezTo>
                  <a:cubicBezTo>
                    <a:pt x="6591" y="126"/>
                    <a:pt x="6570" y="21"/>
                    <a:pt x="648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flipH="1">
              <a:off x="6335210" y="2293011"/>
              <a:ext cx="273723" cy="132579"/>
            </a:xfrm>
            <a:custGeom>
              <a:rect b="b" l="l" r="r" t="t"/>
              <a:pathLst>
                <a:path extrusionOk="0" h="3669" w="7575">
                  <a:moveTo>
                    <a:pt x="47" y="0"/>
                  </a:moveTo>
                  <a:cubicBezTo>
                    <a:pt x="18" y="0"/>
                    <a:pt x="0" y="6"/>
                    <a:pt x="0" y="14"/>
                  </a:cubicBezTo>
                  <a:cubicBezTo>
                    <a:pt x="0" y="35"/>
                    <a:pt x="63" y="98"/>
                    <a:pt x="168" y="140"/>
                  </a:cubicBezTo>
                  <a:cubicBezTo>
                    <a:pt x="168" y="140"/>
                    <a:pt x="272" y="203"/>
                    <a:pt x="461" y="307"/>
                  </a:cubicBezTo>
                  <a:cubicBezTo>
                    <a:pt x="628" y="391"/>
                    <a:pt x="900" y="537"/>
                    <a:pt x="1235" y="663"/>
                  </a:cubicBezTo>
                  <a:cubicBezTo>
                    <a:pt x="1549" y="830"/>
                    <a:pt x="1946" y="977"/>
                    <a:pt x="2344" y="1144"/>
                  </a:cubicBezTo>
                  <a:cubicBezTo>
                    <a:pt x="2762" y="1291"/>
                    <a:pt x="3181" y="1479"/>
                    <a:pt x="3620" y="1667"/>
                  </a:cubicBezTo>
                  <a:cubicBezTo>
                    <a:pt x="4059" y="1855"/>
                    <a:pt x="4478" y="2023"/>
                    <a:pt x="4875" y="2211"/>
                  </a:cubicBezTo>
                  <a:cubicBezTo>
                    <a:pt x="5085" y="2316"/>
                    <a:pt x="5273" y="2400"/>
                    <a:pt x="5440" y="2504"/>
                  </a:cubicBezTo>
                  <a:cubicBezTo>
                    <a:pt x="5629" y="2588"/>
                    <a:pt x="5796" y="2692"/>
                    <a:pt x="5943" y="2755"/>
                  </a:cubicBezTo>
                  <a:cubicBezTo>
                    <a:pt x="6256" y="2923"/>
                    <a:pt x="6487" y="3069"/>
                    <a:pt x="6654" y="3216"/>
                  </a:cubicBezTo>
                  <a:cubicBezTo>
                    <a:pt x="6800" y="3320"/>
                    <a:pt x="6905" y="3383"/>
                    <a:pt x="6905" y="3383"/>
                  </a:cubicBezTo>
                  <a:cubicBezTo>
                    <a:pt x="7072" y="3488"/>
                    <a:pt x="7198" y="3571"/>
                    <a:pt x="7303" y="3634"/>
                  </a:cubicBezTo>
                  <a:cubicBezTo>
                    <a:pt x="7364" y="3659"/>
                    <a:pt x="7425" y="3669"/>
                    <a:pt x="7470" y="3669"/>
                  </a:cubicBezTo>
                  <a:cubicBezTo>
                    <a:pt x="7501" y="3669"/>
                    <a:pt x="7524" y="3664"/>
                    <a:pt x="7533" y="3655"/>
                  </a:cubicBezTo>
                  <a:cubicBezTo>
                    <a:pt x="7575" y="3592"/>
                    <a:pt x="7575" y="3529"/>
                    <a:pt x="7491" y="3446"/>
                  </a:cubicBezTo>
                  <a:cubicBezTo>
                    <a:pt x="7470" y="3383"/>
                    <a:pt x="7407" y="3341"/>
                    <a:pt x="7365" y="3278"/>
                  </a:cubicBezTo>
                  <a:lnTo>
                    <a:pt x="7282" y="3216"/>
                  </a:lnTo>
                  <a:lnTo>
                    <a:pt x="7114" y="3048"/>
                  </a:lnTo>
                  <a:cubicBezTo>
                    <a:pt x="7114" y="3048"/>
                    <a:pt x="7010" y="2964"/>
                    <a:pt x="6863" y="2860"/>
                  </a:cubicBezTo>
                  <a:cubicBezTo>
                    <a:pt x="6675" y="2755"/>
                    <a:pt x="6424" y="2609"/>
                    <a:pt x="6110" y="2420"/>
                  </a:cubicBezTo>
                  <a:cubicBezTo>
                    <a:pt x="5943" y="2337"/>
                    <a:pt x="5754" y="2232"/>
                    <a:pt x="5587" y="2169"/>
                  </a:cubicBezTo>
                  <a:cubicBezTo>
                    <a:pt x="5399" y="2065"/>
                    <a:pt x="5189" y="1981"/>
                    <a:pt x="5001" y="1897"/>
                  </a:cubicBezTo>
                  <a:cubicBezTo>
                    <a:pt x="4583" y="1709"/>
                    <a:pt x="4164" y="1563"/>
                    <a:pt x="3725" y="1374"/>
                  </a:cubicBezTo>
                  <a:cubicBezTo>
                    <a:pt x="3285" y="1228"/>
                    <a:pt x="2825" y="1060"/>
                    <a:pt x="2406" y="914"/>
                  </a:cubicBezTo>
                  <a:cubicBezTo>
                    <a:pt x="1988" y="747"/>
                    <a:pt x="1611" y="621"/>
                    <a:pt x="1297" y="495"/>
                  </a:cubicBezTo>
                  <a:cubicBezTo>
                    <a:pt x="942" y="349"/>
                    <a:pt x="691" y="244"/>
                    <a:pt x="502" y="182"/>
                  </a:cubicBezTo>
                  <a:cubicBezTo>
                    <a:pt x="314" y="98"/>
                    <a:pt x="209" y="35"/>
                    <a:pt x="209" y="35"/>
                  </a:cubicBezTo>
                  <a:cubicBezTo>
                    <a:pt x="148" y="11"/>
                    <a:pt x="87" y="0"/>
                    <a:pt x="4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flipH="1">
              <a:off x="6410227" y="2164985"/>
              <a:ext cx="66416" cy="187721"/>
            </a:xfrm>
            <a:custGeom>
              <a:rect b="b" l="l" r="r" t="t"/>
              <a:pathLst>
                <a:path extrusionOk="0" h="5195" w="1838">
                  <a:moveTo>
                    <a:pt x="64" y="0"/>
                  </a:moveTo>
                  <a:cubicBezTo>
                    <a:pt x="22" y="0"/>
                    <a:pt x="1" y="84"/>
                    <a:pt x="1" y="126"/>
                  </a:cubicBezTo>
                  <a:cubicBezTo>
                    <a:pt x="1" y="126"/>
                    <a:pt x="1" y="209"/>
                    <a:pt x="43" y="335"/>
                  </a:cubicBezTo>
                  <a:cubicBezTo>
                    <a:pt x="64" y="481"/>
                    <a:pt x="64" y="691"/>
                    <a:pt x="85" y="921"/>
                  </a:cubicBezTo>
                  <a:cubicBezTo>
                    <a:pt x="105" y="1151"/>
                    <a:pt x="147" y="1423"/>
                    <a:pt x="210" y="1695"/>
                  </a:cubicBezTo>
                  <a:cubicBezTo>
                    <a:pt x="252" y="1862"/>
                    <a:pt x="273" y="1988"/>
                    <a:pt x="294" y="2155"/>
                  </a:cubicBezTo>
                  <a:cubicBezTo>
                    <a:pt x="315" y="2302"/>
                    <a:pt x="377"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7" y="5172"/>
                    <a:pt x="1755" y="5174"/>
                    <a:pt x="1762" y="5174"/>
                  </a:cubicBezTo>
                  <a:cubicBezTo>
                    <a:pt x="1838" y="5174"/>
                    <a:pt x="1808"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45" y="2093"/>
                  </a:cubicBezTo>
                  <a:cubicBezTo>
                    <a:pt x="503" y="1946"/>
                    <a:pt x="482" y="1800"/>
                    <a:pt x="461" y="1674"/>
                  </a:cubicBezTo>
                  <a:cubicBezTo>
                    <a:pt x="377" y="1381"/>
                    <a:pt x="315" y="1130"/>
                    <a:pt x="273" y="900"/>
                  </a:cubicBezTo>
                  <a:cubicBezTo>
                    <a:pt x="210" y="649"/>
                    <a:pt x="189" y="481"/>
                    <a:pt x="168" y="335"/>
                  </a:cubicBezTo>
                  <a:cubicBezTo>
                    <a:pt x="147" y="209"/>
                    <a:pt x="147" y="126"/>
                    <a:pt x="147" y="126"/>
                  </a:cubicBezTo>
                  <a:cubicBezTo>
                    <a:pt x="105" y="63"/>
                    <a:pt x="85" y="0"/>
                    <a:pt x="64"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flipH="1">
              <a:off x="6047902" y="2136583"/>
              <a:ext cx="65802" cy="193539"/>
            </a:xfrm>
            <a:custGeom>
              <a:rect b="b" l="l" r="r" t="t"/>
              <a:pathLst>
                <a:path extrusionOk="0" h="5356" w="1821">
                  <a:moveTo>
                    <a:pt x="1771" y="1"/>
                  </a:moveTo>
                  <a:cubicBezTo>
                    <a:pt x="1766" y="1"/>
                    <a:pt x="1762" y="4"/>
                    <a:pt x="1758" y="12"/>
                  </a:cubicBezTo>
                  <a:cubicBezTo>
                    <a:pt x="1737" y="12"/>
                    <a:pt x="1716" y="54"/>
                    <a:pt x="1674" y="138"/>
                  </a:cubicBezTo>
                  <a:cubicBezTo>
                    <a:pt x="1674" y="138"/>
                    <a:pt x="1674" y="221"/>
                    <a:pt x="1653" y="347"/>
                  </a:cubicBezTo>
                  <a:cubicBezTo>
                    <a:pt x="1632" y="472"/>
                    <a:pt x="1611" y="682"/>
                    <a:pt x="1569" y="912"/>
                  </a:cubicBezTo>
                  <a:cubicBezTo>
                    <a:pt x="1549" y="1163"/>
                    <a:pt x="1507" y="1435"/>
                    <a:pt x="1444" y="1728"/>
                  </a:cubicBezTo>
                  <a:cubicBezTo>
                    <a:pt x="1402" y="2021"/>
                    <a:pt x="1318" y="2335"/>
                    <a:pt x="1235" y="2648"/>
                  </a:cubicBezTo>
                  <a:cubicBezTo>
                    <a:pt x="1151" y="2962"/>
                    <a:pt x="1088" y="3276"/>
                    <a:pt x="984" y="3527"/>
                  </a:cubicBezTo>
                  <a:lnTo>
                    <a:pt x="816" y="3925"/>
                  </a:lnTo>
                  <a:cubicBezTo>
                    <a:pt x="774" y="4050"/>
                    <a:pt x="712" y="4155"/>
                    <a:pt x="649" y="4260"/>
                  </a:cubicBezTo>
                  <a:cubicBezTo>
                    <a:pt x="565" y="4469"/>
                    <a:pt x="440" y="4636"/>
                    <a:pt x="377" y="4741"/>
                  </a:cubicBezTo>
                  <a:cubicBezTo>
                    <a:pt x="293" y="4845"/>
                    <a:pt x="230" y="4887"/>
                    <a:pt x="230" y="4887"/>
                  </a:cubicBezTo>
                  <a:cubicBezTo>
                    <a:pt x="209" y="4950"/>
                    <a:pt x="168" y="4971"/>
                    <a:pt x="126" y="4992"/>
                  </a:cubicBezTo>
                  <a:cubicBezTo>
                    <a:pt x="105" y="5034"/>
                    <a:pt x="84" y="5076"/>
                    <a:pt x="63" y="5096"/>
                  </a:cubicBezTo>
                  <a:cubicBezTo>
                    <a:pt x="0" y="5159"/>
                    <a:pt x="0" y="5243"/>
                    <a:pt x="21" y="5285"/>
                  </a:cubicBezTo>
                  <a:cubicBezTo>
                    <a:pt x="53" y="5332"/>
                    <a:pt x="84" y="5355"/>
                    <a:pt x="142" y="5355"/>
                  </a:cubicBezTo>
                  <a:cubicBezTo>
                    <a:pt x="161" y="5355"/>
                    <a:pt x="183" y="5353"/>
                    <a:pt x="209" y="5348"/>
                  </a:cubicBezTo>
                  <a:cubicBezTo>
                    <a:pt x="272" y="5348"/>
                    <a:pt x="314" y="5306"/>
                    <a:pt x="377" y="5285"/>
                  </a:cubicBezTo>
                  <a:cubicBezTo>
                    <a:pt x="419" y="5285"/>
                    <a:pt x="481" y="5264"/>
                    <a:pt x="523" y="5180"/>
                  </a:cubicBezTo>
                  <a:cubicBezTo>
                    <a:pt x="523" y="5180"/>
                    <a:pt x="586" y="5138"/>
                    <a:pt x="691" y="4992"/>
                  </a:cubicBezTo>
                  <a:cubicBezTo>
                    <a:pt x="774" y="4866"/>
                    <a:pt x="900" y="4678"/>
                    <a:pt x="1005" y="4448"/>
                  </a:cubicBezTo>
                  <a:cubicBezTo>
                    <a:pt x="1046" y="4343"/>
                    <a:pt x="1109" y="4218"/>
                    <a:pt x="1151" y="4092"/>
                  </a:cubicBezTo>
                  <a:cubicBezTo>
                    <a:pt x="1214" y="3946"/>
                    <a:pt x="1256" y="3799"/>
                    <a:pt x="1297" y="3674"/>
                  </a:cubicBezTo>
                  <a:cubicBezTo>
                    <a:pt x="1360" y="3381"/>
                    <a:pt x="1444" y="3067"/>
                    <a:pt x="1528" y="2732"/>
                  </a:cubicBezTo>
                  <a:cubicBezTo>
                    <a:pt x="1569" y="2418"/>
                    <a:pt x="1632" y="2063"/>
                    <a:pt x="1674" y="1791"/>
                  </a:cubicBezTo>
                  <a:cubicBezTo>
                    <a:pt x="1737" y="1477"/>
                    <a:pt x="1758" y="1205"/>
                    <a:pt x="1758" y="954"/>
                  </a:cubicBezTo>
                  <a:cubicBezTo>
                    <a:pt x="1779" y="703"/>
                    <a:pt x="1779" y="493"/>
                    <a:pt x="1821" y="368"/>
                  </a:cubicBezTo>
                  <a:lnTo>
                    <a:pt x="1821" y="138"/>
                  </a:lnTo>
                  <a:cubicBezTo>
                    <a:pt x="1821" y="69"/>
                    <a:pt x="1793" y="1"/>
                    <a:pt x="1771" y="1"/>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flipH="1">
              <a:off x="6190815" y="2876445"/>
              <a:ext cx="269170" cy="134603"/>
            </a:xfrm>
            <a:custGeom>
              <a:rect b="b" l="l" r="r" t="t"/>
              <a:pathLst>
                <a:path extrusionOk="0" h="3725" w="7449">
                  <a:moveTo>
                    <a:pt x="3725" y="0"/>
                  </a:moveTo>
                  <a:cubicBezTo>
                    <a:pt x="1695" y="0"/>
                    <a:pt x="21" y="1674"/>
                    <a:pt x="0" y="3725"/>
                  </a:cubicBezTo>
                  <a:lnTo>
                    <a:pt x="7449" y="3725"/>
                  </a:lnTo>
                  <a:cubicBezTo>
                    <a:pt x="7449" y="1674"/>
                    <a:pt x="5796" y="0"/>
                    <a:pt x="372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flipH="1">
              <a:off x="6364697" y="2917277"/>
              <a:ext cx="189058" cy="94529"/>
            </a:xfrm>
            <a:custGeom>
              <a:rect b="b" l="l" r="r" t="t"/>
              <a:pathLst>
                <a:path extrusionOk="0" h="2616" w="5232">
                  <a:moveTo>
                    <a:pt x="2616" y="0"/>
                  </a:moveTo>
                  <a:cubicBezTo>
                    <a:pt x="1172" y="0"/>
                    <a:pt x="1" y="1151"/>
                    <a:pt x="22" y="2616"/>
                  </a:cubicBezTo>
                  <a:lnTo>
                    <a:pt x="5232" y="2616"/>
                  </a:lnTo>
                  <a:cubicBezTo>
                    <a:pt x="5232" y="1172"/>
                    <a:pt x="4060" y="0"/>
                    <a:pt x="2616"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flipH="1">
              <a:off x="6047902" y="2962626"/>
              <a:ext cx="96806" cy="48421"/>
            </a:xfrm>
            <a:custGeom>
              <a:rect b="b" l="l" r="r" t="t"/>
              <a:pathLst>
                <a:path extrusionOk="0" h="1340" w="2679">
                  <a:moveTo>
                    <a:pt x="1339" y="1"/>
                  </a:moveTo>
                  <a:cubicBezTo>
                    <a:pt x="586" y="1"/>
                    <a:pt x="0" y="607"/>
                    <a:pt x="0" y="1340"/>
                  </a:cubicBezTo>
                  <a:lnTo>
                    <a:pt x="2679" y="1340"/>
                  </a:lnTo>
                  <a:cubicBezTo>
                    <a:pt x="2679" y="607"/>
                    <a:pt x="2072" y="1"/>
                    <a:pt x="1339"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flipH="1">
              <a:off x="8038646" y="2893067"/>
              <a:ext cx="238202" cy="118740"/>
            </a:xfrm>
            <a:custGeom>
              <a:rect b="b" l="l" r="r" t="t"/>
              <a:pathLst>
                <a:path extrusionOk="0" h="3286" w="6592">
                  <a:moveTo>
                    <a:pt x="3307" y="1"/>
                  </a:moveTo>
                  <a:cubicBezTo>
                    <a:pt x="1486" y="1"/>
                    <a:pt x="1" y="1465"/>
                    <a:pt x="22" y="3286"/>
                  </a:cubicBezTo>
                  <a:lnTo>
                    <a:pt x="6592" y="3286"/>
                  </a:lnTo>
                  <a:cubicBezTo>
                    <a:pt x="6592" y="1465"/>
                    <a:pt x="5106" y="1"/>
                    <a:pt x="3307"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flipH="1">
              <a:off x="5509564" y="2888152"/>
              <a:ext cx="161849" cy="85098"/>
            </a:xfrm>
            <a:custGeom>
              <a:rect b="b" l="l" r="r" t="t"/>
              <a:pathLst>
                <a:path extrusionOk="0" h="2355" w="4479">
                  <a:moveTo>
                    <a:pt x="963" y="1"/>
                  </a:moveTo>
                  <a:cubicBezTo>
                    <a:pt x="900" y="1"/>
                    <a:pt x="837" y="11"/>
                    <a:pt x="775" y="32"/>
                  </a:cubicBezTo>
                  <a:cubicBezTo>
                    <a:pt x="524" y="32"/>
                    <a:pt x="356" y="74"/>
                    <a:pt x="210" y="137"/>
                  </a:cubicBezTo>
                  <a:cubicBezTo>
                    <a:pt x="126" y="158"/>
                    <a:pt x="84" y="178"/>
                    <a:pt x="63" y="178"/>
                  </a:cubicBezTo>
                  <a:cubicBezTo>
                    <a:pt x="21" y="199"/>
                    <a:pt x="1" y="199"/>
                    <a:pt x="1" y="199"/>
                  </a:cubicBezTo>
                  <a:lnTo>
                    <a:pt x="1" y="241"/>
                  </a:lnTo>
                  <a:lnTo>
                    <a:pt x="63" y="241"/>
                  </a:lnTo>
                  <a:cubicBezTo>
                    <a:pt x="105" y="241"/>
                    <a:pt x="147" y="199"/>
                    <a:pt x="210" y="199"/>
                  </a:cubicBezTo>
                  <a:cubicBezTo>
                    <a:pt x="356" y="178"/>
                    <a:pt x="524" y="178"/>
                    <a:pt x="775" y="178"/>
                  </a:cubicBezTo>
                  <a:cubicBezTo>
                    <a:pt x="900" y="199"/>
                    <a:pt x="1005" y="199"/>
                    <a:pt x="1130" y="241"/>
                  </a:cubicBezTo>
                  <a:cubicBezTo>
                    <a:pt x="1256" y="262"/>
                    <a:pt x="1402" y="283"/>
                    <a:pt x="1528" y="346"/>
                  </a:cubicBezTo>
                  <a:cubicBezTo>
                    <a:pt x="1821" y="409"/>
                    <a:pt x="2072" y="576"/>
                    <a:pt x="2302" y="723"/>
                  </a:cubicBezTo>
                  <a:cubicBezTo>
                    <a:pt x="2804" y="1078"/>
                    <a:pt x="3244" y="1455"/>
                    <a:pt x="3495" y="1811"/>
                  </a:cubicBezTo>
                  <a:cubicBezTo>
                    <a:pt x="3620" y="1978"/>
                    <a:pt x="3683" y="2124"/>
                    <a:pt x="3725" y="2229"/>
                  </a:cubicBezTo>
                  <a:cubicBezTo>
                    <a:pt x="3725" y="2229"/>
                    <a:pt x="3746" y="2250"/>
                    <a:pt x="3746" y="2271"/>
                  </a:cubicBezTo>
                  <a:lnTo>
                    <a:pt x="3746" y="2334"/>
                  </a:lnTo>
                  <a:lnTo>
                    <a:pt x="3746" y="2355"/>
                  </a:lnTo>
                  <a:lnTo>
                    <a:pt x="4478" y="2145"/>
                  </a:lnTo>
                  <a:cubicBezTo>
                    <a:pt x="4478" y="2145"/>
                    <a:pt x="4478" y="2124"/>
                    <a:pt x="4457" y="2062"/>
                  </a:cubicBezTo>
                  <a:cubicBezTo>
                    <a:pt x="4457" y="2041"/>
                    <a:pt x="4457" y="2020"/>
                    <a:pt x="4436" y="1978"/>
                  </a:cubicBezTo>
                  <a:cubicBezTo>
                    <a:pt x="4436" y="1957"/>
                    <a:pt x="4394" y="1915"/>
                    <a:pt x="4374" y="1873"/>
                  </a:cubicBezTo>
                  <a:cubicBezTo>
                    <a:pt x="4290" y="1727"/>
                    <a:pt x="4164" y="1539"/>
                    <a:pt x="3976" y="1350"/>
                  </a:cubicBezTo>
                  <a:cubicBezTo>
                    <a:pt x="3620" y="995"/>
                    <a:pt x="3076" y="618"/>
                    <a:pt x="2490" y="367"/>
                  </a:cubicBezTo>
                  <a:cubicBezTo>
                    <a:pt x="2197" y="241"/>
                    <a:pt x="1884" y="137"/>
                    <a:pt x="1612" y="74"/>
                  </a:cubicBezTo>
                  <a:cubicBezTo>
                    <a:pt x="1444" y="53"/>
                    <a:pt x="1298" y="32"/>
                    <a:pt x="1151" y="32"/>
                  </a:cubicBezTo>
                  <a:cubicBezTo>
                    <a:pt x="1089" y="11"/>
                    <a:pt x="1026" y="1"/>
                    <a:pt x="96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flipH="1">
              <a:off x="5513359" y="2833336"/>
              <a:ext cx="46144" cy="124810"/>
            </a:xfrm>
            <a:custGeom>
              <a:rect b="b" l="l" r="r" t="t"/>
              <a:pathLst>
                <a:path extrusionOk="0" h="3454" w="1277">
                  <a:moveTo>
                    <a:pt x="21" y="1"/>
                  </a:moveTo>
                  <a:lnTo>
                    <a:pt x="0" y="22"/>
                  </a:lnTo>
                  <a:cubicBezTo>
                    <a:pt x="0" y="22"/>
                    <a:pt x="21" y="84"/>
                    <a:pt x="42" y="147"/>
                  </a:cubicBezTo>
                  <a:cubicBezTo>
                    <a:pt x="42" y="189"/>
                    <a:pt x="63" y="210"/>
                    <a:pt x="63" y="231"/>
                  </a:cubicBezTo>
                  <a:cubicBezTo>
                    <a:pt x="63" y="252"/>
                    <a:pt x="105" y="294"/>
                    <a:pt x="105" y="315"/>
                  </a:cubicBezTo>
                  <a:cubicBezTo>
                    <a:pt x="105" y="335"/>
                    <a:pt x="126" y="398"/>
                    <a:pt x="126" y="419"/>
                  </a:cubicBezTo>
                  <a:cubicBezTo>
                    <a:pt x="147" y="440"/>
                    <a:pt x="147" y="440"/>
                    <a:pt x="147" y="461"/>
                  </a:cubicBezTo>
                  <a:lnTo>
                    <a:pt x="147" y="524"/>
                  </a:lnTo>
                  <a:cubicBezTo>
                    <a:pt x="209" y="670"/>
                    <a:pt x="230" y="859"/>
                    <a:pt x="251" y="1047"/>
                  </a:cubicBezTo>
                  <a:cubicBezTo>
                    <a:pt x="272" y="1256"/>
                    <a:pt x="335" y="1465"/>
                    <a:pt x="356" y="1675"/>
                  </a:cubicBezTo>
                  <a:cubicBezTo>
                    <a:pt x="356" y="1716"/>
                    <a:pt x="377" y="1779"/>
                    <a:pt x="377" y="1821"/>
                  </a:cubicBezTo>
                  <a:lnTo>
                    <a:pt x="377" y="1884"/>
                  </a:lnTo>
                  <a:lnTo>
                    <a:pt x="377" y="1905"/>
                  </a:lnTo>
                  <a:lnTo>
                    <a:pt x="377" y="1988"/>
                  </a:lnTo>
                  <a:lnTo>
                    <a:pt x="377" y="2072"/>
                  </a:lnTo>
                  <a:lnTo>
                    <a:pt x="377" y="2135"/>
                  </a:lnTo>
                  <a:lnTo>
                    <a:pt x="377" y="2302"/>
                  </a:lnTo>
                  <a:cubicBezTo>
                    <a:pt x="419" y="2491"/>
                    <a:pt x="419" y="2700"/>
                    <a:pt x="419" y="2846"/>
                  </a:cubicBezTo>
                  <a:cubicBezTo>
                    <a:pt x="440" y="2930"/>
                    <a:pt x="440" y="3014"/>
                    <a:pt x="440" y="3076"/>
                  </a:cubicBezTo>
                  <a:cubicBezTo>
                    <a:pt x="440" y="3160"/>
                    <a:pt x="461" y="3223"/>
                    <a:pt x="461" y="3265"/>
                  </a:cubicBezTo>
                  <a:cubicBezTo>
                    <a:pt x="481" y="3369"/>
                    <a:pt x="523" y="3453"/>
                    <a:pt x="523" y="3453"/>
                  </a:cubicBezTo>
                  <a:lnTo>
                    <a:pt x="1277" y="3076"/>
                  </a:lnTo>
                  <a:cubicBezTo>
                    <a:pt x="1277" y="3076"/>
                    <a:pt x="1256" y="3056"/>
                    <a:pt x="1235" y="2993"/>
                  </a:cubicBezTo>
                  <a:cubicBezTo>
                    <a:pt x="1193" y="2972"/>
                    <a:pt x="1193" y="2930"/>
                    <a:pt x="1172" y="2867"/>
                  </a:cubicBezTo>
                  <a:cubicBezTo>
                    <a:pt x="1172" y="2825"/>
                    <a:pt x="1151" y="2763"/>
                    <a:pt x="1130" y="2700"/>
                  </a:cubicBezTo>
                  <a:cubicBezTo>
                    <a:pt x="1088" y="2532"/>
                    <a:pt x="1046" y="2386"/>
                    <a:pt x="984" y="2177"/>
                  </a:cubicBezTo>
                  <a:cubicBezTo>
                    <a:pt x="963" y="2114"/>
                    <a:pt x="963" y="2051"/>
                    <a:pt x="942" y="2009"/>
                  </a:cubicBezTo>
                  <a:cubicBezTo>
                    <a:pt x="942" y="1988"/>
                    <a:pt x="921" y="1947"/>
                    <a:pt x="921" y="1926"/>
                  </a:cubicBezTo>
                  <a:cubicBezTo>
                    <a:pt x="921" y="1905"/>
                    <a:pt x="879" y="1884"/>
                    <a:pt x="879" y="1842"/>
                  </a:cubicBezTo>
                  <a:cubicBezTo>
                    <a:pt x="879" y="1821"/>
                    <a:pt x="858" y="1800"/>
                    <a:pt x="858" y="1779"/>
                  </a:cubicBezTo>
                  <a:cubicBezTo>
                    <a:pt x="837" y="1737"/>
                    <a:pt x="837" y="1716"/>
                    <a:pt x="837" y="1716"/>
                  </a:cubicBezTo>
                  <a:lnTo>
                    <a:pt x="795" y="1695"/>
                  </a:lnTo>
                  <a:cubicBezTo>
                    <a:pt x="795" y="1654"/>
                    <a:pt x="774" y="1591"/>
                    <a:pt x="753" y="1528"/>
                  </a:cubicBezTo>
                  <a:cubicBezTo>
                    <a:pt x="670" y="1361"/>
                    <a:pt x="586" y="1151"/>
                    <a:pt x="523" y="963"/>
                  </a:cubicBezTo>
                  <a:cubicBezTo>
                    <a:pt x="461" y="775"/>
                    <a:pt x="377" y="628"/>
                    <a:pt x="314" y="461"/>
                  </a:cubicBezTo>
                  <a:cubicBezTo>
                    <a:pt x="314" y="440"/>
                    <a:pt x="272" y="440"/>
                    <a:pt x="272" y="419"/>
                  </a:cubicBezTo>
                  <a:cubicBezTo>
                    <a:pt x="272" y="398"/>
                    <a:pt x="251" y="398"/>
                    <a:pt x="251" y="356"/>
                  </a:cubicBezTo>
                  <a:cubicBezTo>
                    <a:pt x="230" y="315"/>
                    <a:pt x="230" y="294"/>
                    <a:pt x="209" y="252"/>
                  </a:cubicBezTo>
                  <a:cubicBezTo>
                    <a:pt x="168" y="231"/>
                    <a:pt x="168" y="210"/>
                    <a:pt x="147" y="189"/>
                  </a:cubicBezTo>
                  <a:cubicBezTo>
                    <a:pt x="126" y="189"/>
                    <a:pt x="105" y="147"/>
                    <a:pt x="105" y="126"/>
                  </a:cubicBezTo>
                  <a:cubicBezTo>
                    <a:pt x="42" y="43"/>
                    <a:pt x="21" y="1"/>
                    <a:pt x="21"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flipH="1">
              <a:off x="5494460" y="2849235"/>
              <a:ext cx="44627" cy="120980"/>
            </a:xfrm>
            <a:custGeom>
              <a:rect b="b" l="l" r="r" t="t"/>
              <a:pathLst>
                <a:path extrusionOk="0" h="3348" w="1235">
                  <a:moveTo>
                    <a:pt x="1214" y="0"/>
                  </a:moveTo>
                  <a:cubicBezTo>
                    <a:pt x="1214" y="0"/>
                    <a:pt x="1193" y="21"/>
                    <a:pt x="1130" y="105"/>
                  </a:cubicBezTo>
                  <a:cubicBezTo>
                    <a:pt x="1109" y="126"/>
                    <a:pt x="1046" y="188"/>
                    <a:pt x="1025" y="230"/>
                  </a:cubicBezTo>
                  <a:cubicBezTo>
                    <a:pt x="984" y="293"/>
                    <a:pt x="942" y="377"/>
                    <a:pt x="900" y="419"/>
                  </a:cubicBezTo>
                  <a:cubicBezTo>
                    <a:pt x="712" y="691"/>
                    <a:pt x="502" y="1046"/>
                    <a:pt x="356" y="1465"/>
                  </a:cubicBezTo>
                  <a:cubicBezTo>
                    <a:pt x="314" y="1527"/>
                    <a:pt x="314" y="1569"/>
                    <a:pt x="293" y="1632"/>
                  </a:cubicBezTo>
                  <a:cubicBezTo>
                    <a:pt x="272" y="1674"/>
                    <a:pt x="272" y="1737"/>
                    <a:pt x="251" y="1779"/>
                  </a:cubicBezTo>
                  <a:lnTo>
                    <a:pt x="168" y="2092"/>
                  </a:lnTo>
                  <a:cubicBezTo>
                    <a:pt x="147" y="2197"/>
                    <a:pt x="105" y="2281"/>
                    <a:pt x="84" y="2385"/>
                  </a:cubicBezTo>
                  <a:cubicBezTo>
                    <a:pt x="63" y="2469"/>
                    <a:pt x="63" y="2574"/>
                    <a:pt x="42" y="2636"/>
                  </a:cubicBezTo>
                  <a:cubicBezTo>
                    <a:pt x="0" y="2720"/>
                    <a:pt x="0" y="2804"/>
                    <a:pt x="0" y="2888"/>
                  </a:cubicBezTo>
                  <a:cubicBezTo>
                    <a:pt x="0" y="2950"/>
                    <a:pt x="0" y="3034"/>
                    <a:pt x="42" y="3118"/>
                  </a:cubicBezTo>
                  <a:cubicBezTo>
                    <a:pt x="63" y="3201"/>
                    <a:pt x="84" y="3243"/>
                    <a:pt x="105" y="3306"/>
                  </a:cubicBezTo>
                  <a:lnTo>
                    <a:pt x="168" y="3348"/>
                  </a:lnTo>
                  <a:lnTo>
                    <a:pt x="732" y="2950"/>
                  </a:lnTo>
                  <a:cubicBezTo>
                    <a:pt x="732" y="2950"/>
                    <a:pt x="712" y="2929"/>
                    <a:pt x="712" y="2888"/>
                  </a:cubicBezTo>
                  <a:cubicBezTo>
                    <a:pt x="691" y="2825"/>
                    <a:pt x="691" y="2783"/>
                    <a:pt x="691" y="2699"/>
                  </a:cubicBezTo>
                  <a:lnTo>
                    <a:pt x="691" y="2469"/>
                  </a:lnTo>
                  <a:lnTo>
                    <a:pt x="691" y="2176"/>
                  </a:lnTo>
                  <a:lnTo>
                    <a:pt x="691" y="1883"/>
                  </a:lnTo>
                  <a:cubicBezTo>
                    <a:pt x="712" y="1841"/>
                    <a:pt x="712" y="1779"/>
                    <a:pt x="712" y="1737"/>
                  </a:cubicBezTo>
                  <a:cubicBezTo>
                    <a:pt x="732" y="1674"/>
                    <a:pt x="732" y="1632"/>
                    <a:pt x="732" y="1569"/>
                  </a:cubicBezTo>
                  <a:cubicBezTo>
                    <a:pt x="795" y="1172"/>
                    <a:pt x="921" y="795"/>
                    <a:pt x="1025" y="502"/>
                  </a:cubicBezTo>
                  <a:cubicBezTo>
                    <a:pt x="1046" y="439"/>
                    <a:pt x="1088" y="377"/>
                    <a:pt x="1109" y="314"/>
                  </a:cubicBezTo>
                  <a:cubicBezTo>
                    <a:pt x="1130" y="230"/>
                    <a:pt x="1151" y="209"/>
                    <a:pt x="1193" y="167"/>
                  </a:cubicBezTo>
                  <a:cubicBezTo>
                    <a:pt x="1214" y="84"/>
                    <a:pt x="1235" y="21"/>
                    <a:pt x="1235" y="21"/>
                  </a:cubicBezTo>
                  <a:lnTo>
                    <a:pt x="1214" y="0"/>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flipH="1">
              <a:off x="5445317" y="2860545"/>
              <a:ext cx="91530" cy="105153"/>
            </a:xfrm>
            <a:custGeom>
              <a:rect b="b" l="l" r="r" t="t"/>
              <a:pathLst>
                <a:path extrusionOk="0" h="2910" w="2533">
                  <a:moveTo>
                    <a:pt x="2512" y="1"/>
                  </a:moveTo>
                  <a:cubicBezTo>
                    <a:pt x="2512" y="1"/>
                    <a:pt x="2449" y="22"/>
                    <a:pt x="2344" y="64"/>
                  </a:cubicBezTo>
                  <a:cubicBezTo>
                    <a:pt x="2323" y="64"/>
                    <a:pt x="2303" y="85"/>
                    <a:pt x="2261" y="85"/>
                  </a:cubicBezTo>
                  <a:cubicBezTo>
                    <a:pt x="2240" y="106"/>
                    <a:pt x="2240" y="106"/>
                    <a:pt x="2219" y="106"/>
                  </a:cubicBezTo>
                  <a:cubicBezTo>
                    <a:pt x="2198" y="106"/>
                    <a:pt x="2198" y="126"/>
                    <a:pt x="2156" y="126"/>
                  </a:cubicBezTo>
                  <a:cubicBezTo>
                    <a:pt x="2114" y="147"/>
                    <a:pt x="2031" y="189"/>
                    <a:pt x="1947" y="231"/>
                  </a:cubicBezTo>
                  <a:lnTo>
                    <a:pt x="1717" y="398"/>
                  </a:lnTo>
                  <a:cubicBezTo>
                    <a:pt x="1633" y="440"/>
                    <a:pt x="1528" y="503"/>
                    <a:pt x="1466" y="566"/>
                  </a:cubicBezTo>
                  <a:cubicBezTo>
                    <a:pt x="1403" y="608"/>
                    <a:pt x="1382" y="650"/>
                    <a:pt x="1319" y="670"/>
                  </a:cubicBezTo>
                  <a:cubicBezTo>
                    <a:pt x="1277" y="712"/>
                    <a:pt x="1256" y="733"/>
                    <a:pt x="1194" y="775"/>
                  </a:cubicBezTo>
                  <a:cubicBezTo>
                    <a:pt x="1089" y="859"/>
                    <a:pt x="1005" y="942"/>
                    <a:pt x="942" y="1026"/>
                  </a:cubicBezTo>
                  <a:lnTo>
                    <a:pt x="796" y="1152"/>
                  </a:lnTo>
                  <a:cubicBezTo>
                    <a:pt x="775" y="1173"/>
                    <a:pt x="733" y="1235"/>
                    <a:pt x="691" y="1277"/>
                  </a:cubicBezTo>
                  <a:cubicBezTo>
                    <a:pt x="670" y="1340"/>
                    <a:pt x="629" y="1361"/>
                    <a:pt x="587" y="1424"/>
                  </a:cubicBezTo>
                  <a:cubicBezTo>
                    <a:pt x="545" y="1466"/>
                    <a:pt x="524" y="1487"/>
                    <a:pt x="482" y="1549"/>
                  </a:cubicBezTo>
                  <a:cubicBezTo>
                    <a:pt x="357" y="1717"/>
                    <a:pt x="252" y="1905"/>
                    <a:pt x="147" y="2072"/>
                  </a:cubicBezTo>
                  <a:cubicBezTo>
                    <a:pt x="126" y="2177"/>
                    <a:pt x="85" y="2240"/>
                    <a:pt x="43" y="2323"/>
                  </a:cubicBezTo>
                  <a:cubicBezTo>
                    <a:pt x="22" y="2407"/>
                    <a:pt x="1" y="2512"/>
                    <a:pt x="1" y="2616"/>
                  </a:cubicBezTo>
                  <a:cubicBezTo>
                    <a:pt x="1" y="2700"/>
                    <a:pt x="1" y="2784"/>
                    <a:pt x="22" y="2826"/>
                  </a:cubicBezTo>
                  <a:cubicBezTo>
                    <a:pt x="22" y="2847"/>
                    <a:pt x="22" y="2888"/>
                    <a:pt x="43" y="2909"/>
                  </a:cubicBezTo>
                  <a:lnTo>
                    <a:pt x="754" y="2575"/>
                  </a:lnTo>
                  <a:lnTo>
                    <a:pt x="733" y="2575"/>
                  </a:lnTo>
                  <a:lnTo>
                    <a:pt x="733" y="2491"/>
                  </a:lnTo>
                  <a:cubicBezTo>
                    <a:pt x="754" y="2428"/>
                    <a:pt x="754" y="2386"/>
                    <a:pt x="775" y="2303"/>
                  </a:cubicBezTo>
                  <a:cubicBezTo>
                    <a:pt x="838" y="2177"/>
                    <a:pt x="922" y="1989"/>
                    <a:pt x="984" y="1800"/>
                  </a:cubicBezTo>
                  <a:lnTo>
                    <a:pt x="1068" y="1654"/>
                  </a:lnTo>
                  <a:cubicBezTo>
                    <a:pt x="1089" y="1591"/>
                    <a:pt x="1110" y="1570"/>
                    <a:pt x="1152" y="1528"/>
                  </a:cubicBezTo>
                  <a:cubicBezTo>
                    <a:pt x="1173" y="1487"/>
                    <a:pt x="1194" y="1445"/>
                    <a:pt x="1214" y="1382"/>
                  </a:cubicBezTo>
                  <a:cubicBezTo>
                    <a:pt x="1256" y="1361"/>
                    <a:pt x="1277" y="1298"/>
                    <a:pt x="1298" y="1256"/>
                  </a:cubicBezTo>
                  <a:cubicBezTo>
                    <a:pt x="1361" y="1173"/>
                    <a:pt x="1424" y="1068"/>
                    <a:pt x="1486" y="1005"/>
                  </a:cubicBezTo>
                  <a:cubicBezTo>
                    <a:pt x="1507" y="942"/>
                    <a:pt x="1570" y="922"/>
                    <a:pt x="1591" y="859"/>
                  </a:cubicBezTo>
                  <a:cubicBezTo>
                    <a:pt x="1633" y="817"/>
                    <a:pt x="1675" y="775"/>
                    <a:pt x="1696" y="733"/>
                  </a:cubicBezTo>
                  <a:cubicBezTo>
                    <a:pt x="1779" y="650"/>
                    <a:pt x="1842" y="608"/>
                    <a:pt x="1905" y="524"/>
                  </a:cubicBezTo>
                  <a:cubicBezTo>
                    <a:pt x="1947" y="440"/>
                    <a:pt x="2031" y="398"/>
                    <a:pt x="2093" y="336"/>
                  </a:cubicBezTo>
                  <a:cubicBezTo>
                    <a:pt x="2156" y="294"/>
                    <a:pt x="2219" y="252"/>
                    <a:pt x="2261" y="210"/>
                  </a:cubicBezTo>
                  <a:lnTo>
                    <a:pt x="2303" y="189"/>
                  </a:lnTo>
                  <a:lnTo>
                    <a:pt x="2323" y="168"/>
                  </a:lnTo>
                  <a:cubicBezTo>
                    <a:pt x="2344" y="126"/>
                    <a:pt x="2365" y="126"/>
                    <a:pt x="2407" y="106"/>
                  </a:cubicBezTo>
                  <a:cubicBezTo>
                    <a:pt x="2470" y="64"/>
                    <a:pt x="2533" y="22"/>
                    <a:pt x="2533" y="22"/>
                  </a:cubicBezTo>
                  <a:lnTo>
                    <a:pt x="2512" y="1"/>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flipH="1">
              <a:off x="5519393" y="2848476"/>
              <a:ext cx="65079" cy="111151"/>
            </a:xfrm>
            <a:custGeom>
              <a:rect b="b" l="l" r="r" t="t"/>
              <a:pathLst>
                <a:path extrusionOk="0" h="3076" w="1801">
                  <a:moveTo>
                    <a:pt x="22" y="0"/>
                  </a:moveTo>
                  <a:lnTo>
                    <a:pt x="1" y="21"/>
                  </a:lnTo>
                  <a:cubicBezTo>
                    <a:pt x="1" y="21"/>
                    <a:pt x="1" y="63"/>
                    <a:pt x="63" y="147"/>
                  </a:cubicBezTo>
                  <a:cubicBezTo>
                    <a:pt x="84" y="188"/>
                    <a:pt x="105" y="230"/>
                    <a:pt x="126" y="293"/>
                  </a:cubicBezTo>
                  <a:cubicBezTo>
                    <a:pt x="168" y="314"/>
                    <a:pt x="168" y="335"/>
                    <a:pt x="189" y="356"/>
                  </a:cubicBezTo>
                  <a:cubicBezTo>
                    <a:pt x="210" y="398"/>
                    <a:pt x="210" y="440"/>
                    <a:pt x="231" y="460"/>
                  </a:cubicBezTo>
                  <a:cubicBezTo>
                    <a:pt x="273" y="544"/>
                    <a:pt x="315" y="628"/>
                    <a:pt x="336" y="712"/>
                  </a:cubicBezTo>
                  <a:cubicBezTo>
                    <a:pt x="377" y="753"/>
                    <a:pt x="377" y="774"/>
                    <a:pt x="398" y="837"/>
                  </a:cubicBezTo>
                  <a:cubicBezTo>
                    <a:pt x="419" y="879"/>
                    <a:pt x="419" y="921"/>
                    <a:pt x="461" y="963"/>
                  </a:cubicBezTo>
                  <a:cubicBezTo>
                    <a:pt x="524" y="1130"/>
                    <a:pt x="587" y="1339"/>
                    <a:pt x="649" y="1507"/>
                  </a:cubicBezTo>
                  <a:cubicBezTo>
                    <a:pt x="775" y="1904"/>
                    <a:pt x="900" y="2302"/>
                    <a:pt x="984" y="2595"/>
                  </a:cubicBezTo>
                  <a:cubicBezTo>
                    <a:pt x="1047" y="2867"/>
                    <a:pt x="1110" y="3076"/>
                    <a:pt x="1110" y="3076"/>
                  </a:cubicBezTo>
                  <a:lnTo>
                    <a:pt x="1800" y="2804"/>
                  </a:lnTo>
                  <a:cubicBezTo>
                    <a:pt x="1800" y="2804"/>
                    <a:pt x="1737" y="2616"/>
                    <a:pt x="1570" y="2344"/>
                  </a:cubicBezTo>
                  <a:cubicBezTo>
                    <a:pt x="1424" y="2072"/>
                    <a:pt x="1214" y="1716"/>
                    <a:pt x="1005" y="1360"/>
                  </a:cubicBezTo>
                  <a:cubicBezTo>
                    <a:pt x="859" y="1172"/>
                    <a:pt x="754" y="984"/>
                    <a:pt x="649" y="837"/>
                  </a:cubicBezTo>
                  <a:cubicBezTo>
                    <a:pt x="628" y="774"/>
                    <a:pt x="608" y="732"/>
                    <a:pt x="587" y="712"/>
                  </a:cubicBezTo>
                  <a:cubicBezTo>
                    <a:pt x="545" y="670"/>
                    <a:pt x="524" y="628"/>
                    <a:pt x="503" y="607"/>
                  </a:cubicBezTo>
                  <a:cubicBezTo>
                    <a:pt x="440" y="523"/>
                    <a:pt x="398" y="440"/>
                    <a:pt x="336" y="398"/>
                  </a:cubicBezTo>
                  <a:lnTo>
                    <a:pt x="273" y="314"/>
                  </a:lnTo>
                  <a:cubicBezTo>
                    <a:pt x="273" y="293"/>
                    <a:pt x="231" y="251"/>
                    <a:pt x="210" y="230"/>
                  </a:cubicBezTo>
                  <a:cubicBezTo>
                    <a:pt x="168" y="188"/>
                    <a:pt x="126" y="126"/>
                    <a:pt x="105" y="105"/>
                  </a:cubicBezTo>
                  <a:cubicBezTo>
                    <a:pt x="63" y="21"/>
                    <a:pt x="22" y="0"/>
                    <a:pt x="22"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flipH="1">
              <a:off x="5523946" y="2919518"/>
              <a:ext cx="142914" cy="40110"/>
            </a:xfrm>
            <a:custGeom>
              <a:rect b="b" l="l" r="r" t="t"/>
              <a:pathLst>
                <a:path extrusionOk="0" h="1110" w="3955">
                  <a:moveTo>
                    <a:pt x="1402" y="1"/>
                  </a:moveTo>
                  <a:cubicBezTo>
                    <a:pt x="1339" y="22"/>
                    <a:pt x="1276" y="22"/>
                    <a:pt x="1214" y="22"/>
                  </a:cubicBezTo>
                  <a:cubicBezTo>
                    <a:pt x="1130" y="22"/>
                    <a:pt x="1088" y="43"/>
                    <a:pt x="1025" y="43"/>
                  </a:cubicBezTo>
                  <a:cubicBezTo>
                    <a:pt x="983" y="43"/>
                    <a:pt x="921" y="43"/>
                    <a:pt x="879" y="64"/>
                  </a:cubicBezTo>
                  <a:cubicBezTo>
                    <a:pt x="774" y="106"/>
                    <a:pt x="670" y="127"/>
                    <a:pt x="586" y="147"/>
                  </a:cubicBezTo>
                  <a:cubicBezTo>
                    <a:pt x="523" y="168"/>
                    <a:pt x="502" y="210"/>
                    <a:pt x="460" y="210"/>
                  </a:cubicBezTo>
                  <a:cubicBezTo>
                    <a:pt x="419" y="231"/>
                    <a:pt x="377" y="231"/>
                    <a:pt x="356" y="252"/>
                  </a:cubicBezTo>
                  <a:cubicBezTo>
                    <a:pt x="272" y="273"/>
                    <a:pt x="209" y="315"/>
                    <a:pt x="167" y="336"/>
                  </a:cubicBezTo>
                  <a:lnTo>
                    <a:pt x="0" y="419"/>
                  </a:lnTo>
                  <a:lnTo>
                    <a:pt x="42" y="440"/>
                  </a:lnTo>
                  <a:cubicBezTo>
                    <a:pt x="42" y="440"/>
                    <a:pt x="84" y="419"/>
                    <a:pt x="188" y="378"/>
                  </a:cubicBezTo>
                  <a:cubicBezTo>
                    <a:pt x="251" y="357"/>
                    <a:pt x="293" y="357"/>
                    <a:pt x="377" y="336"/>
                  </a:cubicBezTo>
                  <a:cubicBezTo>
                    <a:pt x="398" y="336"/>
                    <a:pt x="419" y="315"/>
                    <a:pt x="481" y="315"/>
                  </a:cubicBezTo>
                  <a:cubicBezTo>
                    <a:pt x="523" y="273"/>
                    <a:pt x="565" y="273"/>
                    <a:pt x="607" y="273"/>
                  </a:cubicBezTo>
                  <a:cubicBezTo>
                    <a:pt x="691" y="252"/>
                    <a:pt x="795" y="252"/>
                    <a:pt x="900" y="252"/>
                  </a:cubicBezTo>
                  <a:lnTo>
                    <a:pt x="1214" y="252"/>
                  </a:lnTo>
                  <a:cubicBezTo>
                    <a:pt x="1276" y="273"/>
                    <a:pt x="1318" y="273"/>
                    <a:pt x="1360" y="273"/>
                  </a:cubicBezTo>
                  <a:cubicBezTo>
                    <a:pt x="1444" y="273"/>
                    <a:pt x="1507" y="315"/>
                    <a:pt x="1548" y="315"/>
                  </a:cubicBezTo>
                  <a:cubicBezTo>
                    <a:pt x="1653" y="315"/>
                    <a:pt x="1799" y="336"/>
                    <a:pt x="1883" y="357"/>
                  </a:cubicBezTo>
                  <a:cubicBezTo>
                    <a:pt x="1946" y="378"/>
                    <a:pt x="1988" y="378"/>
                    <a:pt x="2051" y="419"/>
                  </a:cubicBezTo>
                  <a:cubicBezTo>
                    <a:pt x="2071" y="419"/>
                    <a:pt x="2092" y="440"/>
                    <a:pt x="2134" y="440"/>
                  </a:cubicBezTo>
                  <a:cubicBezTo>
                    <a:pt x="2155" y="440"/>
                    <a:pt x="2176" y="461"/>
                    <a:pt x="2197" y="461"/>
                  </a:cubicBezTo>
                  <a:cubicBezTo>
                    <a:pt x="2260" y="482"/>
                    <a:pt x="2302" y="482"/>
                    <a:pt x="2364" y="524"/>
                  </a:cubicBezTo>
                  <a:cubicBezTo>
                    <a:pt x="2406" y="524"/>
                    <a:pt x="2469" y="545"/>
                    <a:pt x="2511" y="566"/>
                  </a:cubicBezTo>
                  <a:cubicBezTo>
                    <a:pt x="2574" y="566"/>
                    <a:pt x="2616" y="587"/>
                    <a:pt x="2678" y="629"/>
                  </a:cubicBezTo>
                  <a:cubicBezTo>
                    <a:pt x="2741" y="629"/>
                    <a:pt x="2762" y="650"/>
                    <a:pt x="2804" y="671"/>
                  </a:cubicBezTo>
                  <a:cubicBezTo>
                    <a:pt x="2867" y="691"/>
                    <a:pt x="2888" y="733"/>
                    <a:pt x="2929" y="754"/>
                  </a:cubicBezTo>
                  <a:cubicBezTo>
                    <a:pt x="2971" y="754"/>
                    <a:pt x="2971" y="775"/>
                    <a:pt x="2992" y="775"/>
                  </a:cubicBezTo>
                  <a:cubicBezTo>
                    <a:pt x="3013" y="775"/>
                    <a:pt x="3013" y="796"/>
                    <a:pt x="3055" y="796"/>
                  </a:cubicBezTo>
                  <a:cubicBezTo>
                    <a:pt x="3076" y="796"/>
                    <a:pt x="3118" y="838"/>
                    <a:pt x="3160" y="859"/>
                  </a:cubicBezTo>
                  <a:cubicBezTo>
                    <a:pt x="3180" y="859"/>
                    <a:pt x="3201" y="880"/>
                    <a:pt x="3222" y="901"/>
                  </a:cubicBezTo>
                  <a:cubicBezTo>
                    <a:pt x="3285" y="963"/>
                    <a:pt x="3327" y="984"/>
                    <a:pt x="3369" y="1005"/>
                  </a:cubicBezTo>
                  <a:cubicBezTo>
                    <a:pt x="3411" y="1089"/>
                    <a:pt x="3452" y="1110"/>
                    <a:pt x="3452" y="1110"/>
                  </a:cubicBezTo>
                  <a:lnTo>
                    <a:pt x="3955" y="566"/>
                  </a:lnTo>
                  <a:cubicBezTo>
                    <a:pt x="3955" y="566"/>
                    <a:pt x="3913" y="524"/>
                    <a:pt x="3808" y="461"/>
                  </a:cubicBezTo>
                  <a:cubicBezTo>
                    <a:pt x="3745" y="419"/>
                    <a:pt x="3704" y="378"/>
                    <a:pt x="3620" y="357"/>
                  </a:cubicBezTo>
                  <a:cubicBezTo>
                    <a:pt x="3578" y="336"/>
                    <a:pt x="3536" y="336"/>
                    <a:pt x="3494" y="315"/>
                  </a:cubicBezTo>
                  <a:cubicBezTo>
                    <a:pt x="3473" y="273"/>
                    <a:pt x="3411" y="273"/>
                    <a:pt x="3369" y="252"/>
                  </a:cubicBezTo>
                  <a:cubicBezTo>
                    <a:pt x="3327" y="252"/>
                    <a:pt x="3306" y="231"/>
                    <a:pt x="3285" y="231"/>
                  </a:cubicBezTo>
                  <a:cubicBezTo>
                    <a:pt x="3264" y="231"/>
                    <a:pt x="3222" y="210"/>
                    <a:pt x="3201" y="210"/>
                  </a:cubicBezTo>
                  <a:cubicBezTo>
                    <a:pt x="3160" y="168"/>
                    <a:pt x="3097" y="168"/>
                    <a:pt x="3055" y="147"/>
                  </a:cubicBezTo>
                  <a:cubicBezTo>
                    <a:pt x="2992" y="127"/>
                    <a:pt x="2950" y="127"/>
                    <a:pt x="2888" y="106"/>
                  </a:cubicBezTo>
                  <a:cubicBezTo>
                    <a:pt x="2804" y="64"/>
                    <a:pt x="2762" y="43"/>
                    <a:pt x="2699" y="43"/>
                  </a:cubicBezTo>
                  <a:cubicBezTo>
                    <a:pt x="2657" y="43"/>
                    <a:pt x="2574" y="22"/>
                    <a:pt x="2532" y="22"/>
                  </a:cubicBezTo>
                  <a:cubicBezTo>
                    <a:pt x="2469" y="22"/>
                    <a:pt x="2385" y="1"/>
                    <a:pt x="234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flipH="1">
              <a:off x="5454386" y="2936176"/>
              <a:ext cx="149743" cy="74872"/>
            </a:xfrm>
            <a:custGeom>
              <a:rect b="b" l="l" r="r" t="t"/>
              <a:pathLst>
                <a:path extrusionOk="0" h="2072" w="4144">
                  <a:moveTo>
                    <a:pt x="2072" y="0"/>
                  </a:moveTo>
                  <a:cubicBezTo>
                    <a:pt x="921" y="0"/>
                    <a:pt x="1" y="921"/>
                    <a:pt x="1" y="2072"/>
                  </a:cubicBezTo>
                  <a:lnTo>
                    <a:pt x="4144" y="2072"/>
                  </a:lnTo>
                  <a:cubicBezTo>
                    <a:pt x="4144" y="942"/>
                    <a:pt x="3223" y="0"/>
                    <a:pt x="2072"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flipH="1">
              <a:off x="8567878" y="2831059"/>
              <a:ext cx="189058" cy="232926"/>
            </a:xfrm>
            <a:custGeom>
              <a:rect b="b" l="l" r="r" t="t"/>
              <a:pathLst>
                <a:path extrusionOk="0" h="6446" w="5232">
                  <a:moveTo>
                    <a:pt x="0" y="1"/>
                  </a:moveTo>
                  <a:lnTo>
                    <a:pt x="0" y="6445"/>
                  </a:lnTo>
                  <a:lnTo>
                    <a:pt x="5231" y="6132"/>
                  </a:lnTo>
                  <a:lnTo>
                    <a:pt x="5022" y="1926"/>
                  </a:lnTo>
                  <a:lnTo>
                    <a:pt x="0" y="1"/>
                  </a:ln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flipH="1">
              <a:off x="5399922" y="1841360"/>
              <a:ext cx="3401640" cy="1277806"/>
            </a:xfrm>
            <a:custGeom>
              <a:rect b="b" l="l" r="r" t="t"/>
              <a:pathLst>
                <a:path extrusionOk="0" h="35362" w="94137">
                  <a:moveTo>
                    <a:pt x="67458" y="1"/>
                  </a:moveTo>
                  <a:cubicBezTo>
                    <a:pt x="62981" y="22"/>
                    <a:pt x="55406" y="43"/>
                    <a:pt x="55406" y="43"/>
                  </a:cubicBezTo>
                  <a:cubicBezTo>
                    <a:pt x="55014" y="43"/>
                    <a:pt x="54331" y="23"/>
                    <a:pt x="53445" y="23"/>
                  </a:cubicBezTo>
                  <a:cubicBezTo>
                    <a:pt x="50322" y="23"/>
                    <a:pt x="44678" y="265"/>
                    <a:pt x="40341" y="2449"/>
                  </a:cubicBezTo>
                  <a:cubicBezTo>
                    <a:pt x="34734" y="5253"/>
                    <a:pt x="23603" y="12074"/>
                    <a:pt x="23017" y="12074"/>
                  </a:cubicBezTo>
                  <a:cubicBezTo>
                    <a:pt x="22473" y="12074"/>
                    <a:pt x="20715" y="12199"/>
                    <a:pt x="19481" y="12388"/>
                  </a:cubicBezTo>
                  <a:cubicBezTo>
                    <a:pt x="13768" y="13183"/>
                    <a:pt x="5106" y="16363"/>
                    <a:pt x="3558" y="18184"/>
                  </a:cubicBezTo>
                  <a:cubicBezTo>
                    <a:pt x="2051" y="20025"/>
                    <a:pt x="2281" y="22243"/>
                    <a:pt x="1758" y="23101"/>
                  </a:cubicBezTo>
                  <a:cubicBezTo>
                    <a:pt x="1235" y="23979"/>
                    <a:pt x="440" y="23875"/>
                    <a:pt x="440" y="25318"/>
                  </a:cubicBezTo>
                  <a:lnTo>
                    <a:pt x="440" y="27160"/>
                  </a:lnTo>
                  <a:cubicBezTo>
                    <a:pt x="440" y="27578"/>
                    <a:pt x="377" y="28227"/>
                    <a:pt x="1319" y="28227"/>
                  </a:cubicBezTo>
                  <a:cubicBezTo>
                    <a:pt x="2260" y="28227"/>
                    <a:pt x="4478" y="30110"/>
                    <a:pt x="4478" y="31386"/>
                  </a:cubicBezTo>
                  <a:cubicBezTo>
                    <a:pt x="4478" y="32535"/>
                    <a:pt x="3904" y="32601"/>
                    <a:pt x="3438" y="32601"/>
                  </a:cubicBezTo>
                  <a:cubicBezTo>
                    <a:pt x="3378" y="32601"/>
                    <a:pt x="3320" y="32600"/>
                    <a:pt x="3265" y="32600"/>
                  </a:cubicBezTo>
                  <a:lnTo>
                    <a:pt x="440" y="32600"/>
                  </a:lnTo>
                  <a:cubicBezTo>
                    <a:pt x="231" y="32600"/>
                    <a:pt x="1" y="32997"/>
                    <a:pt x="168" y="33646"/>
                  </a:cubicBezTo>
                  <a:cubicBezTo>
                    <a:pt x="315" y="34295"/>
                    <a:pt x="1026" y="35362"/>
                    <a:pt x="2721" y="35362"/>
                  </a:cubicBezTo>
                  <a:lnTo>
                    <a:pt x="76225" y="35362"/>
                  </a:lnTo>
                  <a:cubicBezTo>
                    <a:pt x="76225" y="35362"/>
                    <a:pt x="83088" y="33583"/>
                    <a:pt x="85557" y="33583"/>
                  </a:cubicBezTo>
                  <a:lnTo>
                    <a:pt x="91060" y="33583"/>
                  </a:lnTo>
                  <a:cubicBezTo>
                    <a:pt x="91625" y="33583"/>
                    <a:pt x="92630" y="32328"/>
                    <a:pt x="93153" y="30717"/>
                  </a:cubicBezTo>
                  <a:cubicBezTo>
                    <a:pt x="93676" y="29085"/>
                    <a:pt x="94136" y="25507"/>
                    <a:pt x="93948" y="25005"/>
                  </a:cubicBezTo>
                  <a:cubicBezTo>
                    <a:pt x="93801" y="24523"/>
                    <a:pt x="92274" y="23707"/>
                    <a:pt x="92274" y="22682"/>
                  </a:cubicBezTo>
                  <a:lnTo>
                    <a:pt x="92274" y="13538"/>
                  </a:lnTo>
                  <a:cubicBezTo>
                    <a:pt x="92274" y="13141"/>
                    <a:pt x="84992" y="4144"/>
                    <a:pt x="84909" y="4081"/>
                  </a:cubicBezTo>
                  <a:cubicBezTo>
                    <a:pt x="84825" y="4039"/>
                    <a:pt x="85620" y="3600"/>
                    <a:pt x="85327" y="3328"/>
                  </a:cubicBezTo>
                  <a:cubicBezTo>
                    <a:pt x="85034" y="3077"/>
                    <a:pt x="71936" y="1"/>
                    <a:pt x="67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flipH="1">
              <a:off x="5399922" y="2629210"/>
              <a:ext cx="3401640" cy="490713"/>
            </a:xfrm>
            <a:custGeom>
              <a:rect b="b" l="l" r="r" t="t"/>
              <a:pathLst>
                <a:path extrusionOk="0" h="13580" w="94137">
                  <a:moveTo>
                    <a:pt x="2135" y="0"/>
                  </a:moveTo>
                  <a:cubicBezTo>
                    <a:pt x="2030" y="544"/>
                    <a:pt x="1947" y="984"/>
                    <a:pt x="1758" y="1298"/>
                  </a:cubicBezTo>
                  <a:cubicBezTo>
                    <a:pt x="1235" y="2176"/>
                    <a:pt x="461" y="2072"/>
                    <a:pt x="461" y="3536"/>
                  </a:cubicBezTo>
                  <a:lnTo>
                    <a:pt x="461" y="5357"/>
                  </a:lnTo>
                  <a:cubicBezTo>
                    <a:pt x="461" y="5775"/>
                    <a:pt x="377" y="6424"/>
                    <a:pt x="1319" y="6424"/>
                  </a:cubicBezTo>
                  <a:cubicBezTo>
                    <a:pt x="2260" y="6424"/>
                    <a:pt x="4478" y="8307"/>
                    <a:pt x="4478" y="9604"/>
                  </a:cubicBezTo>
                  <a:cubicBezTo>
                    <a:pt x="4478" y="10733"/>
                    <a:pt x="3906" y="10798"/>
                    <a:pt x="3455" y="10798"/>
                  </a:cubicBezTo>
                  <a:cubicBezTo>
                    <a:pt x="3396" y="10798"/>
                    <a:pt x="3339" y="10797"/>
                    <a:pt x="3286" y="10797"/>
                  </a:cubicBezTo>
                  <a:lnTo>
                    <a:pt x="461" y="10797"/>
                  </a:lnTo>
                  <a:cubicBezTo>
                    <a:pt x="252" y="10797"/>
                    <a:pt x="1" y="11194"/>
                    <a:pt x="168" y="11843"/>
                  </a:cubicBezTo>
                  <a:cubicBezTo>
                    <a:pt x="315" y="12492"/>
                    <a:pt x="1026" y="13580"/>
                    <a:pt x="2721" y="13580"/>
                  </a:cubicBezTo>
                  <a:lnTo>
                    <a:pt x="76225" y="13580"/>
                  </a:lnTo>
                  <a:cubicBezTo>
                    <a:pt x="76225" y="13580"/>
                    <a:pt x="83109" y="11780"/>
                    <a:pt x="85557" y="11780"/>
                  </a:cubicBezTo>
                  <a:lnTo>
                    <a:pt x="91060" y="11780"/>
                  </a:lnTo>
                  <a:cubicBezTo>
                    <a:pt x="91625" y="11780"/>
                    <a:pt x="92630" y="10525"/>
                    <a:pt x="93153" y="8914"/>
                  </a:cubicBezTo>
                  <a:cubicBezTo>
                    <a:pt x="93676" y="7303"/>
                    <a:pt x="94136" y="3704"/>
                    <a:pt x="93948" y="3202"/>
                  </a:cubicBezTo>
                  <a:cubicBezTo>
                    <a:pt x="93801" y="2720"/>
                    <a:pt x="92274" y="1904"/>
                    <a:pt x="92274" y="879"/>
                  </a:cubicBezTo>
                  <a:lnTo>
                    <a:pt x="922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flipH="1">
              <a:off x="6685284" y="2207299"/>
              <a:ext cx="933765" cy="856689"/>
            </a:xfrm>
            <a:custGeom>
              <a:rect b="b" l="l" r="r" t="t"/>
              <a:pathLst>
                <a:path extrusionOk="0" h="23708" w="25841">
                  <a:moveTo>
                    <a:pt x="3160" y="1"/>
                  </a:moveTo>
                  <a:cubicBezTo>
                    <a:pt x="3139" y="1"/>
                    <a:pt x="0" y="2177"/>
                    <a:pt x="0" y="7115"/>
                  </a:cubicBezTo>
                  <a:lnTo>
                    <a:pt x="0" y="22013"/>
                  </a:lnTo>
                  <a:cubicBezTo>
                    <a:pt x="0" y="23331"/>
                    <a:pt x="377" y="23707"/>
                    <a:pt x="1695" y="23707"/>
                  </a:cubicBezTo>
                  <a:lnTo>
                    <a:pt x="23100" y="23707"/>
                  </a:lnTo>
                  <a:cubicBezTo>
                    <a:pt x="24062" y="23707"/>
                    <a:pt x="24983" y="23540"/>
                    <a:pt x="24983" y="21824"/>
                  </a:cubicBezTo>
                  <a:lnTo>
                    <a:pt x="24983" y="7429"/>
                  </a:lnTo>
                  <a:cubicBezTo>
                    <a:pt x="24983" y="5943"/>
                    <a:pt x="25234" y="4416"/>
                    <a:pt x="25841" y="2512"/>
                  </a:cubicBezTo>
                  <a:lnTo>
                    <a:pt x="25632" y="2470"/>
                  </a:lnTo>
                  <a:cubicBezTo>
                    <a:pt x="25025" y="4374"/>
                    <a:pt x="24774" y="5922"/>
                    <a:pt x="24774" y="7471"/>
                  </a:cubicBezTo>
                  <a:lnTo>
                    <a:pt x="24774" y="21845"/>
                  </a:lnTo>
                  <a:cubicBezTo>
                    <a:pt x="24774" y="23394"/>
                    <a:pt x="24021" y="23519"/>
                    <a:pt x="23100" y="23519"/>
                  </a:cubicBezTo>
                  <a:lnTo>
                    <a:pt x="1695" y="23519"/>
                  </a:lnTo>
                  <a:cubicBezTo>
                    <a:pt x="482" y="23519"/>
                    <a:pt x="210" y="23268"/>
                    <a:pt x="210" y="22033"/>
                  </a:cubicBezTo>
                  <a:lnTo>
                    <a:pt x="210" y="7157"/>
                  </a:lnTo>
                  <a:cubicBezTo>
                    <a:pt x="210" y="2303"/>
                    <a:pt x="3264" y="210"/>
                    <a:pt x="3306" y="189"/>
                  </a:cubicBezTo>
                  <a:lnTo>
                    <a:pt x="31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flipH="1">
              <a:off x="5499734" y="2716150"/>
              <a:ext cx="632868" cy="403772"/>
            </a:xfrm>
            <a:custGeom>
              <a:rect b="b" l="l" r="r" t="t"/>
              <a:pathLst>
                <a:path extrusionOk="0" h="11174" w="17514">
                  <a:moveTo>
                    <a:pt x="8746" y="1"/>
                  </a:moveTo>
                  <a:cubicBezTo>
                    <a:pt x="3934" y="1"/>
                    <a:pt x="0" y="3913"/>
                    <a:pt x="0" y="8726"/>
                  </a:cubicBezTo>
                  <a:lnTo>
                    <a:pt x="0" y="11174"/>
                  </a:lnTo>
                  <a:lnTo>
                    <a:pt x="2385" y="11174"/>
                  </a:lnTo>
                  <a:cubicBezTo>
                    <a:pt x="2385" y="11174"/>
                    <a:pt x="9269" y="9395"/>
                    <a:pt x="11717" y="9395"/>
                  </a:cubicBezTo>
                  <a:lnTo>
                    <a:pt x="17220" y="9395"/>
                  </a:lnTo>
                  <a:cubicBezTo>
                    <a:pt x="17304" y="9395"/>
                    <a:pt x="17409" y="9353"/>
                    <a:pt x="17513" y="9312"/>
                  </a:cubicBezTo>
                  <a:lnTo>
                    <a:pt x="17513" y="8726"/>
                  </a:lnTo>
                  <a:cubicBezTo>
                    <a:pt x="17471" y="3913"/>
                    <a:pt x="13559" y="1"/>
                    <a:pt x="8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flipH="1">
              <a:off x="7811826" y="2716150"/>
              <a:ext cx="632110" cy="403772"/>
            </a:xfrm>
            <a:custGeom>
              <a:rect b="b" l="l" r="r" t="t"/>
              <a:pathLst>
                <a:path extrusionOk="0" h="11174" w="17493">
                  <a:moveTo>
                    <a:pt x="8726" y="1"/>
                  </a:moveTo>
                  <a:cubicBezTo>
                    <a:pt x="3913" y="1"/>
                    <a:pt x="1" y="3913"/>
                    <a:pt x="1" y="8726"/>
                  </a:cubicBezTo>
                  <a:lnTo>
                    <a:pt x="1" y="11174"/>
                  </a:lnTo>
                  <a:lnTo>
                    <a:pt x="17493" y="11174"/>
                  </a:lnTo>
                  <a:lnTo>
                    <a:pt x="17493" y="8726"/>
                  </a:lnTo>
                  <a:lnTo>
                    <a:pt x="17472" y="8726"/>
                  </a:lnTo>
                  <a:cubicBezTo>
                    <a:pt x="17472" y="3913"/>
                    <a:pt x="13538" y="1"/>
                    <a:pt x="87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flipH="1">
              <a:off x="7857935" y="2761500"/>
              <a:ext cx="540616" cy="540652"/>
            </a:xfrm>
            <a:custGeom>
              <a:rect b="b" l="l" r="r" t="t"/>
              <a:pathLst>
                <a:path extrusionOk="0" h="14962" w="14961">
                  <a:moveTo>
                    <a:pt x="7470" y="1"/>
                  </a:moveTo>
                  <a:cubicBezTo>
                    <a:pt x="3348" y="1"/>
                    <a:pt x="0" y="3349"/>
                    <a:pt x="0" y="7471"/>
                  </a:cubicBezTo>
                  <a:cubicBezTo>
                    <a:pt x="0" y="11614"/>
                    <a:pt x="3348" y="14961"/>
                    <a:pt x="7470" y="14961"/>
                  </a:cubicBezTo>
                  <a:cubicBezTo>
                    <a:pt x="11613" y="14961"/>
                    <a:pt x="14960" y="11614"/>
                    <a:pt x="14960" y="7471"/>
                  </a:cubicBezTo>
                  <a:cubicBezTo>
                    <a:pt x="14960" y="3349"/>
                    <a:pt x="11613" y="1"/>
                    <a:pt x="7470"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flipH="1">
              <a:off x="7918425" y="2821231"/>
              <a:ext cx="421912" cy="421190"/>
            </a:xfrm>
            <a:custGeom>
              <a:rect b="b" l="l" r="r" t="t"/>
              <a:pathLst>
                <a:path extrusionOk="0" h="11656" w="11676">
                  <a:moveTo>
                    <a:pt x="5838" y="1"/>
                  </a:moveTo>
                  <a:cubicBezTo>
                    <a:pt x="2616" y="1"/>
                    <a:pt x="0" y="2616"/>
                    <a:pt x="0" y="5818"/>
                  </a:cubicBezTo>
                  <a:cubicBezTo>
                    <a:pt x="0" y="9040"/>
                    <a:pt x="2616" y="11655"/>
                    <a:pt x="5838" y="11655"/>
                  </a:cubicBezTo>
                  <a:cubicBezTo>
                    <a:pt x="9060" y="11655"/>
                    <a:pt x="11676" y="9040"/>
                    <a:pt x="11676" y="5818"/>
                  </a:cubicBezTo>
                  <a:cubicBezTo>
                    <a:pt x="11676" y="2616"/>
                    <a:pt x="9060"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flipH="1">
              <a:off x="7939600" y="2842406"/>
              <a:ext cx="379562" cy="379598"/>
            </a:xfrm>
            <a:custGeom>
              <a:rect b="b" l="l" r="r" t="t"/>
              <a:pathLst>
                <a:path extrusionOk="0" h="10505" w="10504">
                  <a:moveTo>
                    <a:pt x="5290" y="1"/>
                  </a:moveTo>
                  <a:cubicBezTo>
                    <a:pt x="5277" y="1"/>
                    <a:pt x="5265" y="1"/>
                    <a:pt x="5252" y="1"/>
                  </a:cubicBezTo>
                  <a:cubicBezTo>
                    <a:pt x="2343" y="1"/>
                    <a:pt x="0" y="2344"/>
                    <a:pt x="0" y="5232"/>
                  </a:cubicBezTo>
                  <a:cubicBezTo>
                    <a:pt x="0" y="8140"/>
                    <a:pt x="2343" y="10504"/>
                    <a:pt x="5252" y="10504"/>
                  </a:cubicBezTo>
                  <a:cubicBezTo>
                    <a:pt x="8160" y="10504"/>
                    <a:pt x="10504" y="8140"/>
                    <a:pt x="10504" y="5232"/>
                  </a:cubicBezTo>
                  <a:cubicBezTo>
                    <a:pt x="10504" y="2357"/>
                    <a:pt x="8181" y="1"/>
                    <a:pt x="5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flipH="1">
              <a:off x="7945634" y="2865279"/>
              <a:ext cx="365216" cy="332912"/>
            </a:xfrm>
            <a:custGeom>
              <a:rect b="b" l="l" r="r" t="t"/>
              <a:pathLst>
                <a:path extrusionOk="0" h="9213" w="10107">
                  <a:moveTo>
                    <a:pt x="5045" y="1"/>
                  </a:moveTo>
                  <a:cubicBezTo>
                    <a:pt x="3866" y="1"/>
                    <a:pt x="2689" y="445"/>
                    <a:pt x="1800" y="1335"/>
                  </a:cubicBezTo>
                  <a:cubicBezTo>
                    <a:pt x="0" y="3134"/>
                    <a:pt x="0" y="6063"/>
                    <a:pt x="1800" y="7863"/>
                  </a:cubicBezTo>
                  <a:cubicBezTo>
                    <a:pt x="2689" y="8762"/>
                    <a:pt x="3866" y="9212"/>
                    <a:pt x="5045" y="9212"/>
                  </a:cubicBezTo>
                  <a:cubicBezTo>
                    <a:pt x="6225" y="9212"/>
                    <a:pt x="7407" y="8762"/>
                    <a:pt x="8307" y="7863"/>
                  </a:cubicBezTo>
                  <a:cubicBezTo>
                    <a:pt x="10106" y="6063"/>
                    <a:pt x="10106" y="3134"/>
                    <a:pt x="8307" y="1335"/>
                  </a:cubicBezTo>
                  <a:cubicBezTo>
                    <a:pt x="7407" y="445"/>
                    <a:pt x="6225" y="1"/>
                    <a:pt x="5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flipH="1">
              <a:off x="7979674" y="2882479"/>
              <a:ext cx="298692" cy="298692"/>
            </a:xfrm>
            <a:custGeom>
              <a:rect b="b" l="l" r="r" t="t"/>
              <a:pathLst>
                <a:path extrusionOk="0" h="8266" w="8266">
                  <a:moveTo>
                    <a:pt x="4123" y="1"/>
                  </a:moveTo>
                  <a:cubicBezTo>
                    <a:pt x="1842" y="1"/>
                    <a:pt x="1" y="1863"/>
                    <a:pt x="1" y="4123"/>
                  </a:cubicBezTo>
                  <a:cubicBezTo>
                    <a:pt x="1" y="6403"/>
                    <a:pt x="1842" y="8266"/>
                    <a:pt x="4123" y="8266"/>
                  </a:cubicBezTo>
                  <a:cubicBezTo>
                    <a:pt x="6404" y="8266"/>
                    <a:pt x="8266" y="6403"/>
                    <a:pt x="8266" y="4123"/>
                  </a:cubicBezTo>
                  <a:cubicBezTo>
                    <a:pt x="8266" y="1863"/>
                    <a:pt x="6424" y="1"/>
                    <a:pt x="412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flipH="1">
              <a:off x="8094583" y="2997424"/>
              <a:ext cx="68078" cy="68078"/>
            </a:xfrm>
            <a:custGeom>
              <a:rect b="b" l="l" r="r" t="t"/>
              <a:pathLst>
                <a:path extrusionOk="0" h="1884" w="1884">
                  <a:moveTo>
                    <a:pt x="942" y="0"/>
                  </a:moveTo>
                  <a:cubicBezTo>
                    <a:pt x="419" y="0"/>
                    <a:pt x="0" y="419"/>
                    <a:pt x="0" y="942"/>
                  </a:cubicBezTo>
                  <a:cubicBezTo>
                    <a:pt x="0" y="1465"/>
                    <a:pt x="419" y="1883"/>
                    <a:pt x="942" y="1883"/>
                  </a:cubicBezTo>
                  <a:cubicBezTo>
                    <a:pt x="1465" y="1883"/>
                    <a:pt x="1883" y="1465"/>
                    <a:pt x="1883" y="942"/>
                  </a:cubicBezTo>
                  <a:cubicBezTo>
                    <a:pt x="1883"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flipH="1">
              <a:off x="8097619" y="2852234"/>
              <a:ext cx="62044" cy="169401"/>
            </a:xfrm>
            <a:custGeom>
              <a:rect b="b" l="l" r="r" t="t"/>
              <a:pathLst>
                <a:path extrusionOk="0" h="4688" w="1717">
                  <a:moveTo>
                    <a:pt x="398" y="1"/>
                  </a:moveTo>
                  <a:lnTo>
                    <a:pt x="1" y="4688"/>
                  </a:lnTo>
                  <a:lnTo>
                    <a:pt x="1717" y="4688"/>
                  </a:lnTo>
                  <a:lnTo>
                    <a:pt x="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flipH="1">
              <a:off x="8128622" y="2959591"/>
              <a:ext cx="175435" cy="98323"/>
            </a:xfrm>
            <a:custGeom>
              <a:rect b="b" l="l" r="r" t="t"/>
              <a:pathLst>
                <a:path extrusionOk="0" h="2721" w="4855">
                  <a:moveTo>
                    <a:pt x="252" y="1"/>
                  </a:moveTo>
                  <a:lnTo>
                    <a:pt x="0" y="901"/>
                  </a:lnTo>
                  <a:lnTo>
                    <a:pt x="4311" y="2721"/>
                  </a:lnTo>
                  <a:lnTo>
                    <a:pt x="4855" y="1089"/>
                  </a:lnTo>
                  <a:lnTo>
                    <a:pt x="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flipH="1">
              <a:off x="8109724" y="3021599"/>
              <a:ext cx="137638" cy="164848"/>
            </a:xfrm>
            <a:custGeom>
              <a:rect b="b" l="l" r="r" t="t"/>
              <a:pathLst>
                <a:path extrusionOk="0" h="4562" w="3809">
                  <a:moveTo>
                    <a:pt x="2428" y="1"/>
                  </a:moveTo>
                  <a:lnTo>
                    <a:pt x="1" y="4018"/>
                  </a:lnTo>
                  <a:lnTo>
                    <a:pt x="733" y="4562"/>
                  </a:lnTo>
                  <a:lnTo>
                    <a:pt x="3809" y="1005"/>
                  </a:lnTo>
                  <a:lnTo>
                    <a:pt x="24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flipH="1">
              <a:off x="8009160" y="3021599"/>
              <a:ext cx="139156" cy="164848"/>
            </a:xfrm>
            <a:custGeom>
              <a:rect b="b" l="l" r="r" t="t"/>
              <a:pathLst>
                <a:path extrusionOk="0" h="4562" w="3851">
                  <a:moveTo>
                    <a:pt x="1403" y="1"/>
                  </a:moveTo>
                  <a:lnTo>
                    <a:pt x="1" y="1005"/>
                  </a:lnTo>
                  <a:lnTo>
                    <a:pt x="3097" y="4562"/>
                  </a:lnTo>
                  <a:lnTo>
                    <a:pt x="3851" y="4018"/>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flipH="1">
              <a:off x="7952464" y="2959591"/>
              <a:ext cx="176194" cy="98323"/>
            </a:xfrm>
            <a:custGeom>
              <a:rect b="b" l="l" r="r" t="t"/>
              <a:pathLst>
                <a:path extrusionOk="0" h="2721" w="4876">
                  <a:moveTo>
                    <a:pt x="4583" y="1"/>
                  </a:moveTo>
                  <a:lnTo>
                    <a:pt x="1" y="1089"/>
                  </a:lnTo>
                  <a:lnTo>
                    <a:pt x="524" y="2721"/>
                  </a:lnTo>
                  <a:lnTo>
                    <a:pt x="4876" y="901"/>
                  </a:lnTo>
                  <a:lnTo>
                    <a:pt x="4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flipH="1">
              <a:off x="5546638" y="2761500"/>
              <a:ext cx="540616" cy="540652"/>
            </a:xfrm>
            <a:custGeom>
              <a:rect b="b" l="l" r="r" t="t"/>
              <a:pathLst>
                <a:path extrusionOk="0" h="14962" w="14961">
                  <a:moveTo>
                    <a:pt x="7491" y="1"/>
                  </a:moveTo>
                  <a:cubicBezTo>
                    <a:pt x="3348" y="1"/>
                    <a:pt x="1" y="3349"/>
                    <a:pt x="1" y="7471"/>
                  </a:cubicBezTo>
                  <a:cubicBezTo>
                    <a:pt x="1" y="11614"/>
                    <a:pt x="3348" y="14961"/>
                    <a:pt x="7491" y="14961"/>
                  </a:cubicBezTo>
                  <a:cubicBezTo>
                    <a:pt x="11613" y="14961"/>
                    <a:pt x="14961" y="11614"/>
                    <a:pt x="14961" y="7471"/>
                  </a:cubicBezTo>
                  <a:cubicBezTo>
                    <a:pt x="14961" y="3349"/>
                    <a:pt x="11613" y="1"/>
                    <a:pt x="7491"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flipH="1">
              <a:off x="5607092" y="2821231"/>
              <a:ext cx="421190" cy="421190"/>
            </a:xfrm>
            <a:custGeom>
              <a:rect b="b" l="l" r="r" t="t"/>
              <a:pathLst>
                <a:path extrusionOk="0" h="11656" w="11656">
                  <a:moveTo>
                    <a:pt x="5838" y="1"/>
                  </a:moveTo>
                  <a:cubicBezTo>
                    <a:pt x="2616" y="1"/>
                    <a:pt x="1" y="2616"/>
                    <a:pt x="1" y="5818"/>
                  </a:cubicBezTo>
                  <a:cubicBezTo>
                    <a:pt x="1" y="9040"/>
                    <a:pt x="2616" y="11655"/>
                    <a:pt x="5838" y="11655"/>
                  </a:cubicBezTo>
                  <a:cubicBezTo>
                    <a:pt x="9040" y="11655"/>
                    <a:pt x="11655" y="9040"/>
                    <a:pt x="11655" y="5818"/>
                  </a:cubicBezTo>
                  <a:cubicBezTo>
                    <a:pt x="11655" y="2616"/>
                    <a:pt x="9081"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flipH="1">
              <a:off x="5627508" y="2842406"/>
              <a:ext cx="378839" cy="379598"/>
            </a:xfrm>
            <a:custGeom>
              <a:rect b="b" l="l" r="r" t="t"/>
              <a:pathLst>
                <a:path extrusionOk="0" h="10505" w="10484">
                  <a:moveTo>
                    <a:pt x="5270" y="1"/>
                  </a:moveTo>
                  <a:cubicBezTo>
                    <a:pt x="5257" y="1"/>
                    <a:pt x="5244" y="1"/>
                    <a:pt x="5231" y="1"/>
                  </a:cubicBezTo>
                  <a:cubicBezTo>
                    <a:pt x="2344" y="1"/>
                    <a:pt x="0" y="2344"/>
                    <a:pt x="0" y="5232"/>
                  </a:cubicBezTo>
                  <a:cubicBezTo>
                    <a:pt x="0" y="8140"/>
                    <a:pt x="2323" y="10504"/>
                    <a:pt x="5231" y="10504"/>
                  </a:cubicBezTo>
                  <a:cubicBezTo>
                    <a:pt x="8119" y="10504"/>
                    <a:pt x="10483" y="8140"/>
                    <a:pt x="10483" y="5232"/>
                  </a:cubicBezTo>
                  <a:cubicBezTo>
                    <a:pt x="10483" y="2357"/>
                    <a:pt x="8160" y="1"/>
                    <a:pt x="5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flipH="1">
              <a:off x="5650201" y="2865098"/>
              <a:ext cx="332731" cy="332695"/>
            </a:xfrm>
            <a:custGeom>
              <a:rect b="b" l="l" r="r" t="t"/>
              <a:pathLst>
                <a:path extrusionOk="0" h="9207" w="9208">
                  <a:moveTo>
                    <a:pt x="4604" y="0"/>
                  </a:moveTo>
                  <a:cubicBezTo>
                    <a:pt x="2051" y="0"/>
                    <a:pt x="1" y="2072"/>
                    <a:pt x="1" y="4604"/>
                  </a:cubicBezTo>
                  <a:cubicBezTo>
                    <a:pt x="1" y="7156"/>
                    <a:pt x="2051" y="9207"/>
                    <a:pt x="4604" y="9207"/>
                  </a:cubicBezTo>
                  <a:cubicBezTo>
                    <a:pt x="7136" y="9207"/>
                    <a:pt x="9207" y="7156"/>
                    <a:pt x="9207" y="4604"/>
                  </a:cubicBezTo>
                  <a:cubicBezTo>
                    <a:pt x="9207" y="2072"/>
                    <a:pt x="7136" y="0"/>
                    <a:pt x="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flipH="1">
              <a:off x="5667582" y="2882479"/>
              <a:ext cx="298692" cy="298692"/>
            </a:xfrm>
            <a:custGeom>
              <a:rect b="b" l="l" r="r" t="t"/>
              <a:pathLst>
                <a:path extrusionOk="0" h="8266" w="8266">
                  <a:moveTo>
                    <a:pt x="4143" y="1"/>
                  </a:moveTo>
                  <a:cubicBezTo>
                    <a:pt x="1863" y="1"/>
                    <a:pt x="0" y="1863"/>
                    <a:pt x="0" y="4123"/>
                  </a:cubicBezTo>
                  <a:cubicBezTo>
                    <a:pt x="0" y="6403"/>
                    <a:pt x="1863" y="8266"/>
                    <a:pt x="4143" y="8266"/>
                  </a:cubicBezTo>
                  <a:cubicBezTo>
                    <a:pt x="6424" y="8266"/>
                    <a:pt x="8265" y="6403"/>
                    <a:pt x="8265" y="4123"/>
                  </a:cubicBezTo>
                  <a:cubicBezTo>
                    <a:pt x="8265" y="1863"/>
                    <a:pt x="6424" y="1"/>
                    <a:pt x="414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9"/>
            <p:cNvSpPr/>
            <p:nvPr/>
          </p:nvSpPr>
          <p:spPr>
            <a:xfrm flipH="1">
              <a:off x="5782528" y="2997424"/>
              <a:ext cx="68078" cy="68078"/>
            </a:xfrm>
            <a:custGeom>
              <a:rect b="b" l="l" r="r" t="t"/>
              <a:pathLst>
                <a:path extrusionOk="0" h="1884" w="1884">
                  <a:moveTo>
                    <a:pt x="942" y="0"/>
                  </a:moveTo>
                  <a:cubicBezTo>
                    <a:pt x="419" y="0"/>
                    <a:pt x="1" y="419"/>
                    <a:pt x="1" y="942"/>
                  </a:cubicBezTo>
                  <a:cubicBezTo>
                    <a:pt x="1" y="1465"/>
                    <a:pt x="419" y="1883"/>
                    <a:pt x="942" y="1883"/>
                  </a:cubicBezTo>
                  <a:cubicBezTo>
                    <a:pt x="1465" y="1883"/>
                    <a:pt x="1884" y="1465"/>
                    <a:pt x="1884" y="942"/>
                  </a:cubicBezTo>
                  <a:cubicBezTo>
                    <a:pt x="1884"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flipH="1">
              <a:off x="5785527" y="2852234"/>
              <a:ext cx="62044" cy="169401"/>
            </a:xfrm>
            <a:custGeom>
              <a:rect b="b" l="l" r="r" t="t"/>
              <a:pathLst>
                <a:path extrusionOk="0" h="4688" w="1717">
                  <a:moveTo>
                    <a:pt x="377" y="1"/>
                  </a:moveTo>
                  <a:lnTo>
                    <a:pt x="0" y="4688"/>
                  </a:lnTo>
                  <a:lnTo>
                    <a:pt x="1716" y="4688"/>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flipH="1">
              <a:off x="5816530" y="2959591"/>
              <a:ext cx="176230" cy="98323"/>
            </a:xfrm>
            <a:custGeom>
              <a:rect b="b" l="l" r="r" t="t"/>
              <a:pathLst>
                <a:path extrusionOk="0" h="2721" w="4877">
                  <a:moveTo>
                    <a:pt x="294" y="1"/>
                  </a:moveTo>
                  <a:lnTo>
                    <a:pt x="1" y="901"/>
                  </a:lnTo>
                  <a:lnTo>
                    <a:pt x="4353" y="2721"/>
                  </a:lnTo>
                  <a:lnTo>
                    <a:pt x="4876" y="1089"/>
                  </a:lnTo>
                  <a:lnTo>
                    <a:pt x="2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flipH="1">
              <a:off x="5797632" y="3021599"/>
              <a:ext cx="138397" cy="164848"/>
            </a:xfrm>
            <a:custGeom>
              <a:rect b="b" l="l" r="r" t="t"/>
              <a:pathLst>
                <a:path extrusionOk="0" h="4562" w="3830">
                  <a:moveTo>
                    <a:pt x="2448" y="1"/>
                  </a:moveTo>
                  <a:lnTo>
                    <a:pt x="0" y="4018"/>
                  </a:lnTo>
                  <a:lnTo>
                    <a:pt x="733" y="4562"/>
                  </a:lnTo>
                  <a:lnTo>
                    <a:pt x="3829" y="1005"/>
                  </a:lnTo>
                  <a:lnTo>
                    <a:pt x="2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flipH="1">
              <a:off x="5697827" y="3021599"/>
              <a:ext cx="137638" cy="164848"/>
            </a:xfrm>
            <a:custGeom>
              <a:rect b="b" l="l" r="r" t="t"/>
              <a:pathLst>
                <a:path extrusionOk="0" h="4562" w="3809">
                  <a:moveTo>
                    <a:pt x="1381" y="1"/>
                  </a:moveTo>
                  <a:lnTo>
                    <a:pt x="0" y="1005"/>
                  </a:lnTo>
                  <a:lnTo>
                    <a:pt x="3055" y="4562"/>
                  </a:lnTo>
                  <a:lnTo>
                    <a:pt x="3808" y="4018"/>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flipH="1">
              <a:off x="5641131" y="2959591"/>
              <a:ext cx="175435" cy="98323"/>
            </a:xfrm>
            <a:custGeom>
              <a:rect b="b" l="l" r="r" t="t"/>
              <a:pathLst>
                <a:path extrusionOk="0" h="2721" w="4855">
                  <a:moveTo>
                    <a:pt x="4582" y="1"/>
                  </a:moveTo>
                  <a:lnTo>
                    <a:pt x="0" y="1089"/>
                  </a:lnTo>
                  <a:lnTo>
                    <a:pt x="523" y="2721"/>
                  </a:lnTo>
                  <a:lnTo>
                    <a:pt x="4854" y="901"/>
                  </a:ln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flipH="1">
              <a:off x="5474796" y="1919267"/>
              <a:ext cx="2496603" cy="420395"/>
            </a:xfrm>
            <a:custGeom>
              <a:rect b="b" l="l" r="r" t="t"/>
              <a:pathLst>
                <a:path extrusionOk="0" h="11634" w="69091">
                  <a:moveTo>
                    <a:pt x="17911" y="0"/>
                  </a:moveTo>
                  <a:cubicBezTo>
                    <a:pt x="17702" y="84"/>
                    <a:pt x="17514" y="188"/>
                    <a:pt x="17305" y="293"/>
                  </a:cubicBezTo>
                  <a:cubicBezTo>
                    <a:pt x="11718" y="3076"/>
                    <a:pt x="566" y="9918"/>
                    <a:pt x="1" y="9918"/>
                  </a:cubicBezTo>
                  <a:cubicBezTo>
                    <a:pt x="984" y="10253"/>
                    <a:pt x="1968" y="10566"/>
                    <a:pt x="2449" y="10692"/>
                  </a:cubicBezTo>
                  <a:cubicBezTo>
                    <a:pt x="2809" y="10784"/>
                    <a:pt x="3183" y="10838"/>
                    <a:pt x="3570" y="10838"/>
                  </a:cubicBezTo>
                  <a:cubicBezTo>
                    <a:pt x="4419" y="10838"/>
                    <a:pt x="5329" y="10574"/>
                    <a:pt x="6278" y="9855"/>
                  </a:cubicBezTo>
                  <a:cubicBezTo>
                    <a:pt x="7680" y="8809"/>
                    <a:pt x="12806" y="5001"/>
                    <a:pt x="14898" y="3787"/>
                  </a:cubicBezTo>
                  <a:cubicBezTo>
                    <a:pt x="16991" y="2595"/>
                    <a:pt x="19083" y="1339"/>
                    <a:pt x="19606" y="1067"/>
                  </a:cubicBezTo>
                  <a:cubicBezTo>
                    <a:pt x="20129" y="837"/>
                    <a:pt x="20067" y="209"/>
                    <a:pt x="19167" y="42"/>
                  </a:cubicBezTo>
                  <a:cubicBezTo>
                    <a:pt x="18874" y="0"/>
                    <a:pt x="18414" y="0"/>
                    <a:pt x="17911" y="0"/>
                  </a:cubicBezTo>
                  <a:close/>
                  <a:moveTo>
                    <a:pt x="62123" y="2218"/>
                  </a:moveTo>
                  <a:cubicBezTo>
                    <a:pt x="61307" y="2218"/>
                    <a:pt x="61035" y="2532"/>
                    <a:pt x="61663" y="3745"/>
                  </a:cubicBezTo>
                  <a:cubicBezTo>
                    <a:pt x="62290" y="4938"/>
                    <a:pt x="64969" y="9771"/>
                    <a:pt x="65408" y="10253"/>
                  </a:cubicBezTo>
                  <a:cubicBezTo>
                    <a:pt x="65847" y="10734"/>
                    <a:pt x="66057" y="11006"/>
                    <a:pt x="67835" y="11006"/>
                  </a:cubicBezTo>
                  <a:lnTo>
                    <a:pt x="69091" y="11006"/>
                  </a:lnTo>
                  <a:cubicBezTo>
                    <a:pt x="68024" y="9416"/>
                    <a:pt x="63274" y="3536"/>
                    <a:pt x="62165" y="2218"/>
                  </a:cubicBezTo>
                  <a:close/>
                  <a:moveTo>
                    <a:pt x="32107" y="609"/>
                  </a:moveTo>
                  <a:cubicBezTo>
                    <a:pt x="29613" y="609"/>
                    <a:pt x="26266" y="837"/>
                    <a:pt x="22285" y="2385"/>
                  </a:cubicBezTo>
                  <a:cubicBezTo>
                    <a:pt x="16656" y="4582"/>
                    <a:pt x="11697" y="8809"/>
                    <a:pt x="11530" y="9667"/>
                  </a:cubicBezTo>
                  <a:cubicBezTo>
                    <a:pt x="11341" y="10546"/>
                    <a:pt x="11279" y="11634"/>
                    <a:pt x="13204" y="11634"/>
                  </a:cubicBezTo>
                  <a:lnTo>
                    <a:pt x="50008" y="11634"/>
                  </a:lnTo>
                  <a:cubicBezTo>
                    <a:pt x="51138" y="11634"/>
                    <a:pt x="52456" y="11382"/>
                    <a:pt x="53398" y="9750"/>
                  </a:cubicBezTo>
                  <a:cubicBezTo>
                    <a:pt x="54319" y="8139"/>
                    <a:pt x="56223" y="4624"/>
                    <a:pt x="56495" y="4080"/>
                  </a:cubicBezTo>
                  <a:cubicBezTo>
                    <a:pt x="56746" y="3536"/>
                    <a:pt x="56725" y="2406"/>
                    <a:pt x="54319" y="1883"/>
                  </a:cubicBezTo>
                  <a:cubicBezTo>
                    <a:pt x="52812" y="1548"/>
                    <a:pt x="44652" y="649"/>
                    <a:pt x="34776" y="649"/>
                  </a:cubicBezTo>
                  <a:cubicBezTo>
                    <a:pt x="34047" y="649"/>
                    <a:pt x="33152" y="609"/>
                    <a:pt x="32107" y="6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flipH="1">
              <a:off x="6584722" y="1944200"/>
              <a:ext cx="228373" cy="395461"/>
            </a:xfrm>
            <a:custGeom>
              <a:rect b="b" l="l" r="r" t="t"/>
              <a:pathLst>
                <a:path extrusionOk="0" h="10944" w="6320">
                  <a:moveTo>
                    <a:pt x="3432" y="1"/>
                  </a:moveTo>
                  <a:lnTo>
                    <a:pt x="1" y="10944"/>
                  </a:lnTo>
                  <a:lnTo>
                    <a:pt x="5002" y="10944"/>
                  </a:lnTo>
                  <a:lnTo>
                    <a:pt x="6320" y="21"/>
                  </a:lnTo>
                  <a:cubicBezTo>
                    <a:pt x="5378" y="1"/>
                    <a:pt x="4395" y="1"/>
                    <a:pt x="3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flipH="1">
              <a:off x="8188135" y="2411280"/>
              <a:ext cx="487497" cy="254824"/>
            </a:xfrm>
            <a:custGeom>
              <a:rect b="b" l="l" r="r" t="t"/>
              <a:pathLst>
                <a:path extrusionOk="0" h="7052" w="13491">
                  <a:moveTo>
                    <a:pt x="12552" y="0"/>
                  </a:moveTo>
                  <a:cubicBezTo>
                    <a:pt x="12530" y="0"/>
                    <a:pt x="12507" y="2"/>
                    <a:pt x="12480" y="5"/>
                  </a:cubicBezTo>
                  <a:cubicBezTo>
                    <a:pt x="12480" y="5"/>
                    <a:pt x="5576" y="800"/>
                    <a:pt x="3672" y="1721"/>
                  </a:cubicBezTo>
                  <a:cubicBezTo>
                    <a:pt x="1747" y="2621"/>
                    <a:pt x="177" y="5069"/>
                    <a:pt x="73" y="6052"/>
                  </a:cubicBezTo>
                  <a:cubicBezTo>
                    <a:pt x="1" y="6716"/>
                    <a:pt x="217" y="7051"/>
                    <a:pt x="674" y="7051"/>
                  </a:cubicBezTo>
                  <a:cubicBezTo>
                    <a:pt x="880" y="7051"/>
                    <a:pt x="1134" y="6984"/>
                    <a:pt x="1433" y="6847"/>
                  </a:cubicBezTo>
                  <a:cubicBezTo>
                    <a:pt x="2395" y="6387"/>
                    <a:pt x="7940" y="3939"/>
                    <a:pt x="8714" y="3520"/>
                  </a:cubicBezTo>
                  <a:cubicBezTo>
                    <a:pt x="9471" y="3111"/>
                    <a:pt x="13490" y="0"/>
                    <a:pt x="12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flipH="1">
              <a:off x="8186690" y="2411280"/>
              <a:ext cx="331322" cy="199827"/>
            </a:xfrm>
            <a:custGeom>
              <a:rect b="b" l="l" r="r" t="t"/>
              <a:pathLst>
                <a:path extrusionOk="0" h="5530" w="9169">
                  <a:moveTo>
                    <a:pt x="8212" y="0"/>
                  </a:moveTo>
                  <a:cubicBezTo>
                    <a:pt x="8190" y="0"/>
                    <a:pt x="8166" y="2"/>
                    <a:pt x="8139" y="5"/>
                  </a:cubicBezTo>
                  <a:cubicBezTo>
                    <a:pt x="8139" y="5"/>
                    <a:pt x="5587" y="298"/>
                    <a:pt x="3139" y="738"/>
                  </a:cubicBezTo>
                  <a:cubicBezTo>
                    <a:pt x="2155" y="1930"/>
                    <a:pt x="837" y="3646"/>
                    <a:pt x="0" y="5529"/>
                  </a:cubicBezTo>
                  <a:cubicBezTo>
                    <a:pt x="1841" y="4692"/>
                    <a:pt x="3934" y="3751"/>
                    <a:pt x="4373" y="3520"/>
                  </a:cubicBezTo>
                  <a:cubicBezTo>
                    <a:pt x="5110" y="3111"/>
                    <a:pt x="9168" y="0"/>
                    <a:pt x="8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flipH="1">
              <a:off x="5465733" y="2339625"/>
              <a:ext cx="107393" cy="248031"/>
            </a:xfrm>
            <a:custGeom>
              <a:rect b="b" l="l" r="r" t="t"/>
              <a:pathLst>
                <a:path extrusionOk="0" h="6864" w="2972">
                  <a:moveTo>
                    <a:pt x="942" y="1"/>
                  </a:moveTo>
                  <a:cubicBezTo>
                    <a:pt x="419" y="1"/>
                    <a:pt x="1" y="419"/>
                    <a:pt x="1" y="942"/>
                  </a:cubicBezTo>
                  <a:lnTo>
                    <a:pt x="1" y="5922"/>
                  </a:lnTo>
                  <a:cubicBezTo>
                    <a:pt x="1" y="6445"/>
                    <a:pt x="419" y="6864"/>
                    <a:pt x="942" y="6864"/>
                  </a:cubicBezTo>
                  <a:lnTo>
                    <a:pt x="2972" y="6864"/>
                  </a:lnTo>
                  <a:lnTo>
                    <a:pt x="2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flipH="1">
              <a:off x="5726554" y="2353247"/>
              <a:ext cx="176230" cy="175435"/>
            </a:xfrm>
            <a:custGeom>
              <a:rect b="b" l="l" r="r" t="t"/>
              <a:pathLst>
                <a:path extrusionOk="0" h="4855" w="4877">
                  <a:moveTo>
                    <a:pt x="2428" y="230"/>
                  </a:moveTo>
                  <a:cubicBezTo>
                    <a:pt x="3663" y="230"/>
                    <a:pt x="4667" y="1235"/>
                    <a:pt x="4625" y="2427"/>
                  </a:cubicBezTo>
                  <a:cubicBezTo>
                    <a:pt x="4625" y="3641"/>
                    <a:pt x="3642" y="4624"/>
                    <a:pt x="2428" y="4624"/>
                  </a:cubicBezTo>
                  <a:cubicBezTo>
                    <a:pt x="1235" y="4624"/>
                    <a:pt x="231" y="3641"/>
                    <a:pt x="231" y="2427"/>
                  </a:cubicBezTo>
                  <a:cubicBezTo>
                    <a:pt x="231" y="1235"/>
                    <a:pt x="1235" y="230"/>
                    <a:pt x="2428" y="230"/>
                  </a:cubicBezTo>
                  <a:close/>
                  <a:moveTo>
                    <a:pt x="2428" y="0"/>
                  </a:moveTo>
                  <a:cubicBezTo>
                    <a:pt x="1068" y="0"/>
                    <a:pt x="1" y="1088"/>
                    <a:pt x="1" y="2427"/>
                  </a:cubicBezTo>
                  <a:cubicBezTo>
                    <a:pt x="1" y="3787"/>
                    <a:pt x="1089" y="4854"/>
                    <a:pt x="2428" y="4854"/>
                  </a:cubicBezTo>
                  <a:cubicBezTo>
                    <a:pt x="3767" y="4854"/>
                    <a:pt x="4876" y="3766"/>
                    <a:pt x="4855" y="2427"/>
                  </a:cubicBezTo>
                  <a:cubicBezTo>
                    <a:pt x="4855" y="1067"/>
                    <a:pt x="3767" y="0"/>
                    <a:pt x="24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7"/>
          <p:cNvSpPr txBox="1"/>
          <p:nvPr>
            <p:ph type="title"/>
          </p:nvPr>
        </p:nvSpPr>
        <p:spPr>
          <a:xfrm>
            <a:off x="714800" y="1442388"/>
            <a:ext cx="7714800" cy="145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$29 Billion</a:t>
            </a:r>
            <a:endParaRPr/>
          </a:p>
        </p:txBody>
      </p:sp>
      <p:sp>
        <p:nvSpPr>
          <p:cNvPr id="1224" name="Google Shape;1224;p57"/>
          <p:cNvSpPr txBox="1"/>
          <p:nvPr>
            <p:ph idx="1" type="subTitle"/>
          </p:nvPr>
        </p:nvSpPr>
        <p:spPr>
          <a:xfrm>
            <a:off x="1641900" y="2993675"/>
            <a:ext cx="5860200" cy="74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Annual Premium Leakage in the United States alone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8"/>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Types of Vehicle Fraud</a:t>
            </a:r>
            <a:endParaRPr/>
          </a:p>
        </p:txBody>
      </p:sp>
      <p:sp>
        <p:nvSpPr>
          <p:cNvPr id="1231" name="Google Shape;1231;p58"/>
          <p:cNvSpPr txBox="1"/>
          <p:nvPr>
            <p:ph idx="1" type="subTitle"/>
          </p:nvPr>
        </p:nvSpPr>
        <p:spPr>
          <a:xfrm>
            <a:off x="4897450" y="1518550"/>
            <a:ext cx="31749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600"/>
              <a:t>Why is it challenging?</a:t>
            </a:r>
            <a:endParaRPr sz="1600"/>
          </a:p>
        </p:txBody>
      </p:sp>
      <p:sp>
        <p:nvSpPr>
          <p:cNvPr id="1232" name="Google Shape;1232;p58"/>
          <p:cNvSpPr txBox="1"/>
          <p:nvPr>
            <p:ph idx="2" type="subTitle"/>
          </p:nvPr>
        </p:nvSpPr>
        <p:spPr>
          <a:xfrm>
            <a:off x="1561600" y="2069225"/>
            <a:ext cx="2786400" cy="145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Staged Accidents</a:t>
            </a:r>
            <a:endParaRPr/>
          </a:p>
          <a:p>
            <a:pPr indent="-317500" lvl="0" marL="457200" rtl="0" algn="l">
              <a:spcBef>
                <a:spcPts val="0"/>
              </a:spcBef>
              <a:spcAft>
                <a:spcPts val="0"/>
              </a:spcAft>
              <a:buSzPts val="1400"/>
              <a:buAutoNum type="arabicPeriod"/>
            </a:pPr>
            <a:r>
              <a:rPr lang="en-GB"/>
              <a:t>Exaggeration of Damages or Injuries</a:t>
            </a:r>
            <a:endParaRPr/>
          </a:p>
          <a:p>
            <a:pPr indent="-317500" lvl="0" marL="457200" rtl="0" algn="l">
              <a:spcBef>
                <a:spcPts val="0"/>
              </a:spcBef>
              <a:spcAft>
                <a:spcPts val="0"/>
              </a:spcAft>
              <a:buSzPts val="1400"/>
              <a:buAutoNum type="arabicPeriod"/>
            </a:pPr>
            <a:r>
              <a:rPr lang="en-GB"/>
              <a:t>Vehicle Theft Fraud</a:t>
            </a:r>
            <a:endParaRPr/>
          </a:p>
          <a:p>
            <a:pPr indent="-317500" lvl="0" marL="457200" rtl="0" algn="l">
              <a:spcBef>
                <a:spcPts val="0"/>
              </a:spcBef>
              <a:spcAft>
                <a:spcPts val="0"/>
              </a:spcAft>
              <a:buSzPts val="1400"/>
              <a:buAutoNum type="arabicPeriod"/>
            </a:pPr>
            <a:r>
              <a:rPr lang="en-GB"/>
              <a:t>Ghost Claims</a:t>
            </a:r>
            <a:endParaRPr/>
          </a:p>
          <a:p>
            <a:pPr indent="-317500" lvl="0" marL="457200" rtl="0" algn="l">
              <a:spcBef>
                <a:spcPts val="0"/>
              </a:spcBef>
              <a:spcAft>
                <a:spcPts val="0"/>
              </a:spcAft>
              <a:buSzPts val="1400"/>
              <a:buAutoNum type="arabicPeriod"/>
            </a:pPr>
            <a:r>
              <a:rPr lang="en-GB"/>
              <a:t>Identity Fraud</a:t>
            </a:r>
            <a:endParaRPr/>
          </a:p>
        </p:txBody>
      </p:sp>
      <p:sp>
        <p:nvSpPr>
          <p:cNvPr id="1233" name="Google Shape;1233;p58"/>
          <p:cNvSpPr txBox="1"/>
          <p:nvPr>
            <p:ph idx="3" type="subTitle"/>
          </p:nvPr>
        </p:nvSpPr>
        <p:spPr>
          <a:xfrm>
            <a:off x="1810301" y="1471663"/>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600"/>
              <a:t>Types</a:t>
            </a:r>
            <a:endParaRPr sz="1600"/>
          </a:p>
        </p:txBody>
      </p:sp>
      <p:sp>
        <p:nvSpPr>
          <p:cNvPr id="1234" name="Google Shape;1234;p58"/>
          <p:cNvSpPr txBox="1"/>
          <p:nvPr>
            <p:ph idx="4" type="subTitle"/>
          </p:nvPr>
        </p:nvSpPr>
        <p:spPr>
          <a:xfrm>
            <a:off x="4899250" y="2197475"/>
            <a:ext cx="3174900" cy="202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Complexity of </a:t>
            </a:r>
            <a:r>
              <a:rPr lang="en-GB"/>
              <a:t>Fraudulent behaviour</a:t>
            </a:r>
            <a:endParaRPr/>
          </a:p>
          <a:p>
            <a:pPr indent="-317500" lvl="0" marL="457200" rtl="0" algn="l">
              <a:spcBef>
                <a:spcPts val="0"/>
              </a:spcBef>
              <a:spcAft>
                <a:spcPts val="0"/>
              </a:spcAft>
              <a:buSzPts val="1400"/>
              <a:buAutoNum type="arabicPeriod"/>
            </a:pPr>
            <a:r>
              <a:rPr lang="en-GB"/>
              <a:t>Data Overload</a:t>
            </a:r>
            <a:endParaRPr/>
          </a:p>
          <a:p>
            <a:pPr indent="-317500" lvl="0" marL="457200" rtl="0" algn="l">
              <a:spcBef>
                <a:spcPts val="0"/>
              </a:spcBef>
              <a:spcAft>
                <a:spcPts val="0"/>
              </a:spcAft>
              <a:buSzPts val="1400"/>
              <a:buAutoNum type="arabicPeriod"/>
            </a:pPr>
            <a:r>
              <a:rPr lang="en-GB"/>
              <a:t>Lack of clear fraud indicators</a:t>
            </a:r>
            <a:endParaRPr/>
          </a:p>
          <a:p>
            <a:pPr indent="-317500" lvl="0" marL="457200" rtl="0" algn="l">
              <a:spcBef>
                <a:spcPts val="0"/>
              </a:spcBef>
              <a:spcAft>
                <a:spcPts val="0"/>
              </a:spcAft>
              <a:buSzPts val="1400"/>
              <a:buAutoNum type="arabicPeriod"/>
            </a:pPr>
            <a:r>
              <a:rPr lang="en-GB"/>
              <a:t>Human element and Subjectivity</a:t>
            </a:r>
            <a:endParaRPr/>
          </a:p>
          <a:p>
            <a:pPr indent="-317500" lvl="0" marL="457200" rtl="0" algn="l">
              <a:spcBef>
                <a:spcPts val="0"/>
              </a:spcBef>
              <a:spcAft>
                <a:spcPts val="0"/>
              </a:spcAft>
              <a:buSzPts val="1400"/>
              <a:buAutoNum type="arabicPeriod"/>
            </a:pPr>
            <a:r>
              <a:rPr lang="en-GB"/>
              <a:t>Legal and Ethical Concerns</a:t>
            </a:r>
            <a:endParaRPr/>
          </a:p>
        </p:txBody>
      </p:sp>
      <p:sp>
        <p:nvSpPr>
          <p:cNvPr id="1235" name="Google Shape;1235;p58"/>
          <p:cNvSpPr txBox="1"/>
          <p:nvPr>
            <p:ph type="title"/>
          </p:nvPr>
        </p:nvSpPr>
        <p:spPr>
          <a:xfrm>
            <a:off x="3923650" y="898975"/>
            <a:ext cx="507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&amp; Why is it Challenging?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59"/>
          <p:cNvPicPr preferRelativeResize="0"/>
          <p:nvPr/>
        </p:nvPicPr>
        <p:blipFill rotWithShape="1">
          <a:blip r:embed="rId3">
            <a:alphaModFix/>
          </a:blip>
          <a:srcRect b="0" l="11660" r="0" t="0"/>
          <a:stretch/>
        </p:blipFill>
        <p:spPr>
          <a:xfrm>
            <a:off x="4584675" y="0"/>
            <a:ext cx="4559325" cy="5143503"/>
          </a:xfrm>
          <a:prstGeom prst="rect">
            <a:avLst/>
          </a:prstGeom>
          <a:noFill/>
          <a:ln>
            <a:noFill/>
          </a:ln>
        </p:spPr>
      </p:pic>
      <p:grpSp>
        <p:nvGrpSpPr>
          <p:cNvPr id="1241" name="Google Shape;1241;p59"/>
          <p:cNvGrpSpPr/>
          <p:nvPr/>
        </p:nvGrpSpPr>
        <p:grpSpPr>
          <a:xfrm>
            <a:off x="1720810" y="541156"/>
            <a:ext cx="1367031" cy="807304"/>
            <a:chOff x="1506675" y="1426838"/>
            <a:chExt cx="1097400" cy="644400"/>
          </a:xfrm>
        </p:grpSpPr>
        <p:sp>
          <p:nvSpPr>
            <p:cNvPr id="1242" name="Google Shape;1242;p59"/>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59"/>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1246" name="Google Shape;1246;p59"/>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247" name="Google Shape;1247;p59"/>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59"/>
          <p:cNvGrpSpPr/>
          <p:nvPr/>
        </p:nvGrpSpPr>
        <p:grpSpPr>
          <a:xfrm>
            <a:off x="1712835" y="2786246"/>
            <a:ext cx="1367069" cy="1795348"/>
            <a:chOff x="1450050" y="1031742"/>
            <a:chExt cx="400642" cy="526156"/>
          </a:xfrm>
        </p:grpSpPr>
        <p:sp>
          <p:nvSpPr>
            <p:cNvPr id="1249" name="Google Shape;1249;p59"/>
            <p:cNvSpPr/>
            <p:nvPr/>
          </p:nvSpPr>
          <p:spPr>
            <a:xfrm>
              <a:off x="1773674" y="1124196"/>
              <a:ext cx="77018" cy="30848"/>
            </a:xfrm>
            <a:custGeom>
              <a:rect b="b" l="l" r="r" t="t"/>
              <a:pathLst>
                <a:path extrusionOk="0" h="1353" w="3378">
                  <a:moveTo>
                    <a:pt x="1" y="0"/>
                  </a:moveTo>
                  <a:lnTo>
                    <a:pt x="1" y="1352"/>
                  </a:lnTo>
                  <a:lnTo>
                    <a:pt x="3378" y="1352"/>
                  </a:lnTo>
                  <a:lnTo>
                    <a:pt x="33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9"/>
            <p:cNvSpPr/>
            <p:nvPr/>
          </p:nvSpPr>
          <p:spPr>
            <a:xfrm>
              <a:off x="1450050" y="1124196"/>
              <a:ext cx="77110" cy="30848"/>
            </a:xfrm>
            <a:custGeom>
              <a:rect b="b" l="l" r="r" t="t"/>
              <a:pathLst>
                <a:path extrusionOk="0" h="1353" w="3382">
                  <a:moveTo>
                    <a:pt x="0" y="0"/>
                  </a:moveTo>
                  <a:lnTo>
                    <a:pt x="0" y="1352"/>
                  </a:lnTo>
                  <a:lnTo>
                    <a:pt x="3381" y="1352"/>
                  </a:lnTo>
                  <a:lnTo>
                    <a:pt x="3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9"/>
            <p:cNvSpPr/>
            <p:nvPr/>
          </p:nvSpPr>
          <p:spPr>
            <a:xfrm>
              <a:off x="1588766" y="1031742"/>
              <a:ext cx="200298" cy="246559"/>
            </a:xfrm>
            <a:custGeom>
              <a:rect b="b" l="l" r="r" t="t"/>
              <a:pathLst>
                <a:path extrusionOk="0" h="10814" w="8785">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1511679" y="1031742"/>
              <a:ext cx="169564" cy="246559"/>
            </a:xfrm>
            <a:custGeom>
              <a:rect b="b" l="l" r="r" t="t"/>
              <a:pathLst>
                <a:path extrusionOk="0" h="10814" w="7437">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1619591" y="1124196"/>
              <a:ext cx="92477" cy="123302"/>
            </a:xfrm>
            <a:custGeom>
              <a:rect b="b" l="l" r="r" t="t"/>
              <a:pathLst>
                <a:path extrusionOk="0" h="5408" w="4056">
                  <a:moveTo>
                    <a:pt x="0" y="0"/>
                  </a:moveTo>
                  <a:lnTo>
                    <a:pt x="0" y="5407"/>
                  </a:lnTo>
                  <a:lnTo>
                    <a:pt x="4055" y="5407"/>
                  </a:lnTo>
                  <a:lnTo>
                    <a:pt x="4055" y="135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1588766" y="1124196"/>
              <a:ext cx="61651" cy="123302"/>
            </a:xfrm>
            <a:custGeom>
              <a:rect b="b" l="l" r="r" t="t"/>
              <a:pathLst>
                <a:path extrusionOk="0" h="5408" w="2704">
                  <a:moveTo>
                    <a:pt x="2704" y="0"/>
                  </a:moveTo>
                  <a:lnTo>
                    <a:pt x="1" y="1352"/>
                  </a:lnTo>
                  <a:lnTo>
                    <a:pt x="1" y="5407"/>
                  </a:lnTo>
                  <a:lnTo>
                    <a:pt x="2704" y="5407"/>
                  </a:lnTo>
                  <a:lnTo>
                    <a:pt x="2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1590567" y="1216650"/>
              <a:ext cx="198497" cy="233244"/>
            </a:xfrm>
            <a:custGeom>
              <a:rect b="b" l="l" r="r" t="t"/>
              <a:pathLst>
                <a:path extrusionOk="0" h="10230" w="8706">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1511679" y="1216650"/>
              <a:ext cx="138738" cy="233244"/>
            </a:xfrm>
            <a:custGeom>
              <a:rect b="b" l="l" r="r" t="t"/>
              <a:pathLst>
                <a:path extrusionOk="0" h="10230" w="6085">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1604133" y="1278461"/>
              <a:ext cx="115573" cy="132149"/>
            </a:xfrm>
            <a:custGeom>
              <a:rect b="b" l="l" r="r" t="t"/>
              <a:pathLst>
                <a:path extrusionOk="0" h="5796" w="5069">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1581036" y="1278279"/>
              <a:ext cx="69380" cy="147630"/>
            </a:xfrm>
            <a:custGeom>
              <a:rect b="b" l="l" r="r" t="t"/>
              <a:pathLst>
                <a:path extrusionOk="0" h="6475" w="3043">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p:nvPr/>
          </p:nvSpPr>
          <p:spPr>
            <a:xfrm>
              <a:off x="1604133" y="1379784"/>
              <a:ext cx="115573" cy="177931"/>
            </a:xfrm>
            <a:custGeom>
              <a:rect b="b" l="l" r="r" t="t"/>
              <a:pathLst>
                <a:path extrusionOk="0" h="7804" w="5069">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1581036" y="1379784"/>
              <a:ext cx="69380" cy="178114"/>
            </a:xfrm>
            <a:custGeom>
              <a:rect b="b" l="l" r="r" t="t"/>
              <a:pathLst>
                <a:path extrusionOk="0" h="7812" w="3043">
                  <a:moveTo>
                    <a:pt x="1" y="0"/>
                  </a:moveTo>
                  <a:lnTo>
                    <a:pt x="1" y="4769"/>
                  </a:lnTo>
                  <a:cubicBezTo>
                    <a:pt x="1" y="6445"/>
                    <a:pt x="1367" y="7811"/>
                    <a:pt x="3043" y="7811"/>
                  </a:cubicBezTo>
                  <a:lnTo>
                    <a:pt x="30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p:nvPr/>
          </p:nvSpPr>
          <p:spPr>
            <a:xfrm>
              <a:off x="1604133" y="1031742"/>
              <a:ext cx="107935" cy="123302"/>
            </a:xfrm>
            <a:custGeom>
              <a:rect b="b" l="l" r="r" t="t"/>
              <a:pathLst>
                <a:path extrusionOk="0" h="5408" w="4734">
                  <a:moveTo>
                    <a:pt x="2030" y="0"/>
                  </a:moveTo>
                  <a:lnTo>
                    <a:pt x="1" y="2704"/>
                  </a:lnTo>
                  <a:lnTo>
                    <a:pt x="2030" y="5407"/>
                  </a:lnTo>
                  <a:lnTo>
                    <a:pt x="4733" y="5407"/>
                  </a:lnTo>
                  <a:lnTo>
                    <a:pt x="4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1588766" y="1031742"/>
              <a:ext cx="61651" cy="123302"/>
            </a:xfrm>
            <a:custGeom>
              <a:rect b="b" l="l" r="r" t="t"/>
              <a:pathLst>
                <a:path extrusionOk="0" h="5408" w="2704">
                  <a:moveTo>
                    <a:pt x="1" y="0"/>
                  </a:moveTo>
                  <a:lnTo>
                    <a:pt x="1" y="5407"/>
                  </a:lnTo>
                  <a:lnTo>
                    <a:pt x="2704" y="5407"/>
                  </a:lnTo>
                  <a:lnTo>
                    <a:pt x="27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grpSp>
        <p:nvGrpSpPr>
          <p:cNvPr id="1267" name="Google Shape;1267;p60"/>
          <p:cNvGrpSpPr/>
          <p:nvPr/>
        </p:nvGrpSpPr>
        <p:grpSpPr>
          <a:xfrm>
            <a:off x="1720810" y="541156"/>
            <a:ext cx="1367031" cy="807304"/>
            <a:chOff x="1506675" y="1426838"/>
            <a:chExt cx="1097400" cy="644400"/>
          </a:xfrm>
        </p:grpSpPr>
        <p:sp>
          <p:nvSpPr>
            <p:cNvPr id="1268" name="Google Shape;1268;p60"/>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60"/>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1272" name="Google Shape;1272;p60"/>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273" name="Google Shape;1273;p60"/>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60"/>
          <p:cNvGrpSpPr/>
          <p:nvPr/>
        </p:nvGrpSpPr>
        <p:grpSpPr>
          <a:xfrm>
            <a:off x="1712835" y="2786246"/>
            <a:ext cx="1367069" cy="1795348"/>
            <a:chOff x="1450050" y="1031742"/>
            <a:chExt cx="400642" cy="526156"/>
          </a:xfrm>
        </p:grpSpPr>
        <p:sp>
          <p:nvSpPr>
            <p:cNvPr id="1275" name="Google Shape;1275;p60"/>
            <p:cNvSpPr/>
            <p:nvPr/>
          </p:nvSpPr>
          <p:spPr>
            <a:xfrm>
              <a:off x="1773674" y="1124196"/>
              <a:ext cx="77018" cy="30848"/>
            </a:xfrm>
            <a:custGeom>
              <a:rect b="b" l="l" r="r" t="t"/>
              <a:pathLst>
                <a:path extrusionOk="0" h="1353" w="3378">
                  <a:moveTo>
                    <a:pt x="1" y="0"/>
                  </a:moveTo>
                  <a:lnTo>
                    <a:pt x="1" y="1352"/>
                  </a:lnTo>
                  <a:lnTo>
                    <a:pt x="3378" y="1352"/>
                  </a:lnTo>
                  <a:lnTo>
                    <a:pt x="33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1450050" y="1124196"/>
              <a:ext cx="77110" cy="30848"/>
            </a:xfrm>
            <a:custGeom>
              <a:rect b="b" l="l" r="r" t="t"/>
              <a:pathLst>
                <a:path extrusionOk="0" h="1353" w="3382">
                  <a:moveTo>
                    <a:pt x="0" y="0"/>
                  </a:moveTo>
                  <a:lnTo>
                    <a:pt x="0" y="1352"/>
                  </a:lnTo>
                  <a:lnTo>
                    <a:pt x="3381" y="1352"/>
                  </a:lnTo>
                  <a:lnTo>
                    <a:pt x="3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1588766" y="1031742"/>
              <a:ext cx="200298" cy="246559"/>
            </a:xfrm>
            <a:custGeom>
              <a:rect b="b" l="l" r="r" t="t"/>
              <a:pathLst>
                <a:path extrusionOk="0" h="10814" w="8785">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1511679" y="1031742"/>
              <a:ext cx="169564" cy="246559"/>
            </a:xfrm>
            <a:custGeom>
              <a:rect b="b" l="l" r="r" t="t"/>
              <a:pathLst>
                <a:path extrusionOk="0" h="10814" w="7437">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1619591" y="1124196"/>
              <a:ext cx="92477" cy="123302"/>
            </a:xfrm>
            <a:custGeom>
              <a:rect b="b" l="l" r="r" t="t"/>
              <a:pathLst>
                <a:path extrusionOk="0" h="5408" w="4056">
                  <a:moveTo>
                    <a:pt x="0" y="0"/>
                  </a:moveTo>
                  <a:lnTo>
                    <a:pt x="0" y="5407"/>
                  </a:lnTo>
                  <a:lnTo>
                    <a:pt x="4055" y="5407"/>
                  </a:lnTo>
                  <a:lnTo>
                    <a:pt x="4055" y="135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1588766" y="1124196"/>
              <a:ext cx="61651" cy="123302"/>
            </a:xfrm>
            <a:custGeom>
              <a:rect b="b" l="l" r="r" t="t"/>
              <a:pathLst>
                <a:path extrusionOk="0" h="5408" w="2704">
                  <a:moveTo>
                    <a:pt x="2704" y="0"/>
                  </a:moveTo>
                  <a:lnTo>
                    <a:pt x="1" y="1352"/>
                  </a:lnTo>
                  <a:lnTo>
                    <a:pt x="1" y="5407"/>
                  </a:lnTo>
                  <a:lnTo>
                    <a:pt x="2704" y="5407"/>
                  </a:lnTo>
                  <a:lnTo>
                    <a:pt x="2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1590567" y="1216650"/>
              <a:ext cx="198497" cy="233244"/>
            </a:xfrm>
            <a:custGeom>
              <a:rect b="b" l="l" r="r" t="t"/>
              <a:pathLst>
                <a:path extrusionOk="0" h="10230" w="8706">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1511679" y="1216650"/>
              <a:ext cx="138738" cy="233244"/>
            </a:xfrm>
            <a:custGeom>
              <a:rect b="b" l="l" r="r" t="t"/>
              <a:pathLst>
                <a:path extrusionOk="0" h="10230" w="6085">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1604133" y="1278461"/>
              <a:ext cx="115573" cy="132149"/>
            </a:xfrm>
            <a:custGeom>
              <a:rect b="b" l="l" r="r" t="t"/>
              <a:pathLst>
                <a:path extrusionOk="0" h="5796" w="5069">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1581036" y="1278279"/>
              <a:ext cx="69380" cy="147630"/>
            </a:xfrm>
            <a:custGeom>
              <a:rect b="b" l="l" r="r" t="t"/>
              <a:pathLst>
                <a:path extrusionOk="0" h="6475" w="3043">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1604133" y="1379784"/>
              <a:ext cx="115573" cy="177931"/>
            </a:xfrm>
            <a:custGeom>
              <a:rect b="b" l="l" r="r" t="t"/>
              <a:pathLst>
                <a:path extrusionOk="0" h="7804" w="5069">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1581036" y="1379784"/>
              <a:ext cx="69380" cy="178114"/>
            </a:xfrm>
            <a:custGeom>
              <a:rect b="b" l="l" r="r" t="t"/>
              <a:pathLst>
                <a:path extrusionOk="0" h="7812" w="3043">
                  <a:moveTo>
                    <a:pt x="1" y="0"/>
                  </a:moveTo>
                  <a:lnTo>
                    <a:pt x="1" y="4769"/>
                  </a:lnTo>
                  <a:cubicBezTo>
                    <a:pt x="1" y="6445"/>
                    <a:pt x="1367" y="7811"/>
                    <a:pt x="3043" y="7811"/>
                  </a:cubicBezTo>
                  <a:lnTo>
                    <a:pt x="30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a:off x="1604133" y="1031742"/>
              <a:ext cx="107935" cy="123302"/>
            </a:xfrm>
            <a:custGeom>
              <a:rect b="b" l="l" r="r" t="t"/>
              <a:pathLst>
                <a:path extrusionOk="0" h="5408" w="4734">
                  <a:moveTo>
                    <a:pt x="2030" y="0"/>
                  </a:moveTo>
                  <a:lnTo>
                    <a:pt x="1" y="2704"/>
                  </a:lnTo>
                  <a:lnTo>
                    <a:pt x="2030" y="5407"/>
                  </a:lnTo>
                  <a:lnTo>
                    <a:pt x="4733" y="5407"/>
                  </a:lnTo>
                  <a:lnTo>
                    <a:pt x="4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1588766" y="1031742"/>
              <a:ext cx="61651" cy="123302"/>
            </a:xfrm>
            <a:custGeom>
              <a:rect b="b" l="l" r="r" t="t"/>
              <a:pathLst>
                <a:path extrusionOk="0" h="5408" w="2704">
                  <a:moveTo>
                    <a:pt x="1" y="0"/>
                  </a:moveTo>
                  <a:lnTo>
                    <a:pt x="1" y="5407"/>
                  </a:lnTo>
                  <a:lnTo>
                    <a:pt x="2704" y="5407"/>
                  </a:lnTo>
                  <a:lnTo>
                    <a:pt x="27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60"/>
          <p:cNvSpPr txBox="1"/>
          <p:nvPr>
            <p:ph idx="1" type="subTitle"/>
          </p:nvPr>
        </p:nvSpPr>
        <p:spPr>
          <a:xfrm>
            <a:off x="5212675" y="1357400"/>
            <a:ext cx="3768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t>Given the complexity of the vehicle insurance claims, how can we detect fraudulent claims in a sea of legitimate ones?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61"/>
          <p:cNvPicPr preferRelativeResize="0"/>
          <p:nvPr/>
        </p:nvPicPr>
        <p:blipFill rotWithShape="1">
          <a:blip r:embed="rId3">
            <a:alphaModFix/>
          </a:blip>
          <a:srcRect b="0" l="0" r="10952" t="0"/>
          <a:stretch/>
        </p:blipFill>
        <p:spPr>
          <a:xfrm flipH="1">
            <a:off x="4564047" y="0"/>
            <a:ext cx="4579953" cy="5143499"/>
          </a:xfrm>
          <a:prstGeom prst="rect">
            <a:avLst/>
          </a:prstGeom>
          <a:noFill/>
          <a:ln>
            <a:noFill/>
          </a:ln>
        </p:spPr>
      </p:pic>
      <p:grpSp>
        <p:nvGrpSpPr>
          <p:cNvPr id="1295" name="Google Shape;1295;p61"/>
          <p:cNvGrpSpPr/>
          <p:nvPr/>
        </p:nvGrpSpPr>
        <p:grpSpPr>
          <a:xfrm>
            <a:off x="1720810" y="541156"/>
            <a:ext cx="1367031" cy="807304"/>
            <a:chOff x="1506675" y="1426838"/>
            <a:chExt cx="1097400" cy="644400"/>
          </a:xfrm>
        </p:grpSpPr>
        <p:sp>
          <p:nvSpPr>
            <p:cNvPr id="1296" name="Google Shape;1296;p6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1"/>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61"/>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Our</a:t>
            </a:r>
            <a:endParaRPr/>
          </a:p>
          <a:p>
            <a:pPr indent="0" lvl="0" marL="0" rtl="0" algn="ctr">
              <a:spcBef>
                <a:spcPts val="0"/>
              </a:spcBef>
              <a:spcAft>
                <a:spcPts val="0"/>
              </a:spcAft>
              <a:buNone/>
            </a:pPr>
            <a:r>
              <a:rPr lang="en-GB"/>
              <a:t>Dataset</a:t>
            </a:r>
            <a:endParaRPr/>
          </a:p>
        </p:txBody>
      </p:sp>
      <p:sp>
        <p:nvSpPr>
          <p:cNvPr id="1300" name="Google Shape;1300;p61"/>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1301" name="Google Shape;1301;p61"/>
          <p:cNvSpPr/>
          <p:nvPr/>
        </p:nvSpPr>
        <p:spPr>
          <a:xfrm>
            <a:off x="4557401"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61"/>
          <p:cNvGrpSpPr/>
          <p:nvPr/>
        </p:nvGrpSpPr>
        <p:grpSpPr>
          <a:xfrm>
            <a:off x="1613603" y="2786245"/>
            <a:ext cx="1584794" cy="1795353"/>
            <a:chOff x="5288567" y="3269859"/>
            <a:chExt cx="464368" cy="526064"/>
          </a:xfrm>
        </p:grpSpPr>
        <p:sp>
          <p:nvSpPr>
            <p:cNvPr id="1303" name="Google Shape;1303;p61"/>
            <p:cNvSpPr/>
            <p:nvPr/>
          </p:nvSpPr>
          <p:spPr>
            <a:xfrm>
              <a:off x="5459111" y="3300684"/>
              <a:ext cx="138647" cy="231192"/>
            </a:xfrm>
            <a:custGeom>
              <a:rect b="b" l="l" r="r" t="t"/>
              <a:pathLst>
                <a:path extrusionOk="0" h="10140" w="6081">
                  <a:moveTo>
                    <a:pt x="4729" y="0"/>
                  </a:moveTo>
                  <a:cubicBezTo>
                    <a:pt x="4729" y="1118"/>
                    <a:pt x="3821" y="2030"/>
                    <a:pt x="2704" y="2030"/>
                  </a:cubicBezTo>
                  <a:lnTo>
                    <a:pt x="0" y="10140"/>
                  </a:lnTo>
                  <a:lnTo>
                    <a:pt x="6081" y="10140"/>
                  </a:lnTo>
                  <a:lnTo>
                    <a:pt x="60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1"/>
            <p:cNvSpPr/>
            <p:nvPr/>
          </p:nvSpPr>
          <p:spPr>
            <a:xfrm>
              <a:off x="5443653" y="3300684"/>
              <a:ext cx="77110" cy="231192"/>
            </a:xfrm>
            <a:custGeom>
              <a:rect b="b" l="l" r="r" t="t"/>
              <a:pathLst>
                <a:path extrusionOk="0" h="10140" w="3382">
                  <a:moveTo>
                    <a:pt x="1" y="0"/>
                  </a:moveTo>
                  <a:lnTo>
                    <a:pt x="1" y="10140"/>
                  </a:lnTo>
                  <a:lnTo>
                    <a:pt x="3382" y="10140"/>
                  </a:lnTo>
                  <a:lnTo>
                    <a:pt x="3382" y="2030"/>
                  </a:lnTo>
                  <a:cubicBezTo>
                    <a:pt x="2257" y="2030"/>
                    <a:pt x="1352" y="1118"/>
                    <a:pt x="13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1"/>
            <p:cNvSpPr/>
            <p:nvPr/>
          </p:nvSpPr>
          <p:spPr>
            <a:xfrm>
              <a:off x="5428286" y="3269950"/>
              <a:ext cx="324649" cy="525973"/>
            </a:xfrm>
            <a:custGeom>
              <a:rect b="b" l="l" r="r" t="t"/>
              <a:pathLst>
                <a:path extrusionOk="0" h="23069" w="14239">
                  <a:moveTo>
                    <a:pt x="6081" y="0"/>
                  </a:moveTo>
                  <a:lnTo>
                    <a:pt x="6081" y="5544"/>
                  </a:lnTo>
                  <a:cubicBezTo>
                    <a:pt x="6081" y="6942"/>
                    <a:pt x="5292" y="8200"/>
                    <a:pt x="4056" y="8813"/>
                  </a:cubicBezTo>
                  <a:lnTo>
                    <a:pt x="1" y="15943"/>
                  </a:lnTo>
                  <a:lnTo>
                    <a:pt x="4056" y="23069"/>
                  </a:lnTo>
                  <a:lnTo>
                    <a:pt x="14238" y="23069"/>
                  </a:lnTo>
                  <a:lnTo>
                    <a:pt x="14238" y="19691"/>
                  </a:lnTo>
                  <a:lnTo>
                    <a:pt x="12886" y="16815"/>
                  </a:lnTo>
                  <a:lnTo>
                    <a:pt x="14238" y="13942"/>
                  </a:lnTo>
                  <a:lnTo>
                    <a:pt x="14238" y="10850"/>
                  </a:lnTo>
                  <a:lnTo>
                    <a:pt x="13899" y="10655"/>
                  </a:lnTo>
                  <a:cubicBezTo>
                    <a:pt x="12858" y="10053"/>
                    <a:pt x="12209" y="8932"/>
                    <a:pt x="12209" y="7728"/>
                  </a:cubicBezTo>
                  <a:lnTo>
                    <a:pt x="122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1"/>
            <p:cNvSpPr/>
            <p:nvPr/>
          </p:nvSpPr>
          <p:spPr>
            <a:xfrm>
              <a:off x="5288567" y="3269859"/>
              <a:ext cx="232195" cy="526064"/>
            </a:xfrm>
            <a:custGeom>
              <a:rect b="b" l="l" r="r" t="t"/>
              <a:pathLst>
                <a:path extrusionOk="0" h="23073" w="10184">
                  <a:moveTo>
                    <a:pt x="2027" y="1"/>
                  </a:moveTo>
                  <a:lnTo>
                    <a:pt x="2027" y="7729"/>
                  </a:lnTo>
                  <a:cubicBezTo>
                    <a:pt x="2027" y="8933"/>
                    <a:pt x="1378" y="10054"/>
                    <a:pt x="336" y="10655"/>
                  </a:cubicBezTo>
                  <a:lnTo>
                    <a:pt x="1" y="10850"/>
                  </a:lnTo>
                  <a:lnTo>
                    <a:pt x="1" y="13946"/>
                  </a:lnTo>
                  <a:lnTo>
                    <a:pt x="1353" y="16819"/>
                  </a:lnTo>
                  <a:lnTo>
                    <a:pt x="1" y="19695"/>
                  </a:lnTo>
                  <a:lnTo>
                    <a:pt x="1" y="23073"/>
                  </a:lnTo>
                  <a:lnTo>
                    <a:pt x="10184" y="23073"/>
                  </a:lnTo>
                  <a:lnTo>
                    <a:pt x="10184" y="8817"/>
                  </a:lnTo>
                  <a:cubicBezTo>
                    <a:pt x="8936" y="8201"/>
                    <a:pt x="8154" y="6943"/>
                    <a:pt x="8154" y="5544"/>
                  </a:cubicBezTo>
                  <a:lnTo>
                    <a:pt x="81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1"/>
            <p:cNvSpPr/>
            <p:nvPr/>
          </p:nvSpPr>
          <p:spPr>
            <a:xfrm>
              <a:off x="5489914" y="3587828"/>
              <a:ext cx="263021" cy="131100"/>
            </a:xfrm>
            <a:custGeom>
              <a:rect b="b" l="l" r="r" t="t"/>
              <a:pathLst>
                <a:path extrusionOk="0" h="5750" w="11536">
                  <a:moveTo>
                    <a:pt x="1353" y="0"/>
                  </a:moveTo>
                  <a:lnTo>
                    <a:pt x="1" y="2873"/>
                  </a:lnTo>
                  <a:lnTo>
                    <a:pt x="1353" y="5749"/>
                  </a:lnTo>
                  <a:lnTo>
                    <a:pt x="11535" y="5749"/>
                  </a:lnTo>
                  <a:lnTo>
                    <a:pt x="11535" y="5746"/>
                  </a:lnTo>
                  <a:lnTo>
                    <a:pt x="115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1"/>
            <p:cNvSpPr/>
            <p:nvPr/>
          </p:nvSpPr>
          <p:spPr>
            <a:xfrm>
              <a:off x="5288567" y="3587828"/>
              <a:ext cx="232195" cy="131009"/>
            </a:xfrm>
            <a:custGeom>
              <a:rect b="b" l="l" r="r" t="t"/>
              <a:pathLst>
                <a:path extrusionOk="0" h="5746" w="10184">
                  <a:moveTo>
                    <a:pt x="1" y="0"/>
                  </a:moveTo>
                  <a:lnTo>
                    <a:pt x="1" y="5746"/>
                  </a:lnTo>
                  <a:lnTo>
                    <a:pt x="10184" y="5746"/>
                  </a:lnTo>
                  <a:lnTo>
                    <a:pt x="101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2"/>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4557401"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62"/>
          <p:cNvGrpSpPr/>
          <p:nvPr/>
        </p:nvGrpSpPr>
        <p:grpSpPr>
          <a:xfrm>
            <a:off x="2472579" y="485510"/>
            <a:ext cx="4987025" cy="807304"/>
            <a:chOff x="1506675" y="1426838"/>
            <a:chExt cx="1097400" cy="644400"/>
          </a:xfrm>
        </p:grpSpPr>
        <p:sp>
          <p:nvSpPr>
            <p:cNvPr id="1316" name="Google Shape;1316;p6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62"/>
          <p:cNvSpPr txBox="1"/>
          <p:nvPr>
            <p:ph type="title"/>
          </p:nvPr>
        </p:nvSpPr>
        <p:spPr>
          <a:xfrm>
            <a:off x="2438350" y="541163"/>
            <a:ext cx="50490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700"/>
              <a:t>Vehicle Insurance Claims in the </a:t>
            </a:r>
            <a:endParaRPr sz="1700"/>
          </a:p>
          <a:p>
            <a:pPr indent="0" lvl="0" marL="0" rtl="0" algn="ctr">
              <a:spcBef>
                <a:spcPts val="0"/>
              </a:spcBef>
              <a:spcAft>
                <a:spcPts val="0"/>
              </a:spcAft>
              <a:buNone/>
            </a:pPr>
            <a:r>
              <a:rPr lang="en-GB" sz="1700"/>
              <a:t>United States circa 1990s</a:t>
            </a:r>
            <a:endParaRPr sz="1700"/>
          </a:p>
        </p:txBody>
      </p:sp>
      <p:sp>
        <p:nvSpPr>
          <p:cNvPr id="1319" name="Google Shape;1319;p62"/>
          <p:cNvSpPr txBox="1"/>
          <p:nvPr/>
        </p:nvSpPr>
        <p:spPr>
          <a:xfrm>
            <a:off x="735600" y="1659350"/>
            <a:ext cx="3896100" cy="27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latin typeface="Krona One"/>
                <a:ea typeface="Krona One"/>
                <a:cs typeface="Krona One"/>
                <a:sym typeface="Krona One"/>
              </a:rPr>
              <a:t>Fraud_oracle.csv</a:t>
            </a:r>
            <a:endParaRPr sz="1700">
              <a:solidFill>
                <a:schemeClr val="dk1"/>
              </a:solidFill>
              <a:latin typeface="Krona One"/>
              <a:ea typeface="Krona One"/>
              <a:cs typeface="Krona One"/>
              <a:sym typeface="Krona One"/>
            </a:endParaRPr>
          </a:p>
          <a:p>
            <a:pPr indent="0" lvl="0" marL="0" rtl="0" algn="l">
              <a:spcBef>
                <a:spcPts val="0"/>
              </a:spcBef>
              <a:spcAft>
                <a:spcPts val="0"/>
              </a:spcAft>
              <a:buNone/>
            </a:pPr>
            <a:r>
              <a:t/>
            </a:r>
            <a:endParaRPr sz="1700">
              <a:solidFill>
                <a:schemeClr val="dk1"/>
              </a:solidFill>
              <a:latin typeface="Krona One"/>
              <a:ea typeface="Krona One"/>
              <a:cs typeface="Krona One"/>
              <a:sym typeface="Krona One"/>
            </a:endParaRPr>
          </a:p>
          <a:p>
            <a:pPr indent="-336550" lvl="0" marL="457200" rtl="0" algn="l">
              <a:spcBef>
                <a:spcPts val="0"/>
              </a:spcBef>
              <a:spcAft>
                <a:spcPts val="0"/>
              </a:spcAft>
              <a:buClr>
                <a:schemeClr val="dk1"/>
              </a:buClr>
              <a:buSzPts val="1700"/>
              <a:buFont typeface="Krona One"/>
              <a:buChar char="-"/>
            </a:pPr>
            <a:r>
              <a:rPr lang="en-GB" sz="1700">
                <a:solidFill>
                  <a:schemeClr val="dk1"/>
                </a:solidFill>
                <a:latin typeface="Krona One"/>
                <a:ea typeface="Krona One"/>
                <a:cs typeface="Krona One"/>
                <a:sym typeface="Krona One"/>
              </a:rPr>
              <a:t>From Vehicle Insurance Industry</a:t>
            </a:r>
            <a:endParaRPr sz="1700">
              <a:solidFill>
                <a:schemeClr val="dk1"/>
              </a:solidFill>
              <a:latin typeface="Krona One"/>
              <a:ea typeface="Krona One"/>
              <a:cs typeface="Krona One"/>
              <a:sym typeface="Krona One"/>
            </a:endParaRPr>
          </a:p>
          <a:p>
            <a:pPr indent="-336550" lvl="0" marL="457200" rtl="0" algn="l">
              <a:spcBef>
                <a:spcPts val="0"/>
              </a:spcBef>
              <a:spcAft>
                <a:spcPts val="0"/>
              </a:spcAft>
              <a:buClr>
                <a:schemeClr val="dk1"/>
              </a:buClr>
              <a:buSzPts val="1700"/>
              <a:buFont typeface="Krona One"/>
              <a:buChar char="-"/>
            </a:pPr>
            <a:r>
              <a:rPr lang="en-GB" sz="1700">
                <a:solidFill>
                  <a:schemeClr val="dk1"/>
                </a:solidFill>
                <a:latin typeface="Krona One"/>
                <a:ea typeface="Krona One"/>
                <a:cs typeface="Krona One"/>
                <a:sym typeface="Krona One"/>
              </a:rPr>
              <a:t>9.41 Kaggle usability</a:t>
            </a:r>
            <a:endParaRPr sz="1700">
              <a:solidFill>
                <a:schemeClr val="dk1"/>
              </a:solidFill>
              <a:latin typeface="Krona One"/>
              <a:ea typeface="Krona One"/>
              <a:cs typeface="Krona One"/>
              <a:sym typeface="Krona One"/>
            </a:endParaRPr>
          </a:p>
        </p:txBody>
      </p:sp>
      <p:sp>
        <p:nvSpPr>
          <p:cNvPr id="1320" name="Google Shape;1320;p62"/>
          <p:cNvSpPr txBox="1"/>
          <p:nvPr/>
        </p:nvSpPr>
        <p:spPr>
          <a:xfrm>
            <a:off x="5157225" y="2150725"/>
            <a:ext cx="3896100" cy="1196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Krona One"/>
              <a:buChar char="-"/>
            </a:pPr>
            <a:r>
              <a:rPr lang="en-GB" sz="1700">
                <a:solidFill>
                  <a:schemeClr val="dk1"/>
                </a:solidFill>
                <a:latin typeface="Krona One"/>
                <a:ea typeface="Krona One"/>
                <a:cs typeface="Krona One"/>
                <a:sym typeface="Krona One"/>
              </a:rPr>
              <a:t>33 features</a:t>
            </a:r>
            <a:endParaRPr sz="1700">
              <a:solidFill>
                <a:schemeClr val="dk1"/>
              </a:solidFill>
              <a:latin typeface="Krona One"/>
              <a:ea typeface="Krona One"/>
              <a:cs typeface="Krona One"/>
              <a:sym typeface="Krona One"/>
            </a:endParaRPr>
          </a:p>
          <a:p>
            <a:pPr indent="-336550" lvl="0" marL="457200" rtl="0" algn="l">
              <a:spcBef>
                <a:spcPts val="0"/>
              </a:spcBef>
              <a:spcAft>
                <a:spcPts val="0"/>
              </a:spcAft>
              <a:buClr>
                <a:schemeClr val="dk1"/>
              </a:buClr>
              <a:buSzPts val="1700"/>
              <a:buFont typeface="Krona One"/>
              <a:buChar char="-"/>
            </a:pPr>
            <a:r>
              <a:rPr lang="en-GB" sz="1700">
                <a:solidFill>
                  <a:schemeClr val="dk1"/>
                </a:solidFill>
                <a:latin typeface="Krona One"/>
                <a:ea typeface="Krona One"/>
                <a:cs typeface="Krona One"/>
                <a:sym typeface="Krona One"/>
              </a:rPr>
              <a:t>15,420 records</a:t>
            </a:r>
            <a:endParaRPr sz="1700">
              <a:solidFill>
                <a:schemeClr val="dk1"/>
              </a:solidFill>
              <a:latin typeface="Krona One"/>
              <a:ea typeface="Krona One"/>
              <a:cs typeface="Krona One"/>
              <a:sym typeface="Krona One"/>
            </a:endParaRPr>
          </a:p>
          <a:p>
            <a:pPr indent="-336550" lvl="0" marL="457200" rtl="0" algn="l">
              <a:spcBef>
                <a:spcPts val="0"/>
              </a:spcBef>
              <a:spcAft>
                <a:spcPts val="0"/>
              </a:spcAft>
              <a:buClr>
                <a:schemeClr val="dk1"/>
              </a:buClr>
              <a:buSzPts val="1700"/>
              <a:buFont typeface="Krona One"/>
              <a:buChar char="-"/>
            </a:pPr>
            <a:r>
              <a:rPr lang="en-GB" sz="1700">
                <a:solidFill>
                  <a:schemeClr val="dk1"/>
                </a:solidFill>
                <a:latin typeface="Krona One"/>
                <a:ea typeface="Krona One"/>
                <a:cs typeface="Krona One"/>
                <a:sym typeface="Krona One"/>
              </a:rPr>
              <a:t>6% (923) fraudulent.</a:t>
            </a:r>
            <a:endParaRPr sz="1700">
              <a:solidFill>
                <a:schemeClr val="dk1"/>
              </a:solidFill>
              <a:latin typeface="Krona One"/>
              <a:ea typeface="Krona One"/>
              <a:cs typeface="Krona One"/>
              <a:sym typeface="Krona One"/>
            </a:endParaRPr>
          </a:p>
          <a:p>
            <a:pPr indent="0" lvl="0" marL="0" rtl="0" algn="l">
              <a:spcBef>
                <a:spcPts val="0"/>
              </a:spcBef>
              <a:spcAft>
                <a:spcPts val="0"/>
              </a:spcAft>
              <a:buNone/>
            </a:pPr>
            <a:r>
              <a:t/>
            </a:r>
            <a:endParaRPr sz="1700">
              <a:solidFill>
                <a:schemeClr val="dk1"/>
              </a:solidFill>
              <a:latin typeface="Krona One"/>
              <a:ea typeface="Krona One"/>
              <a:cs typeface="Krona One"/>
              <a:sym typeface="Kron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63"/>
          <p:cNvPicPr preferRelativeResize="0"/>
          <p:nvPr/>
        </p:nvPicPr>
        <p:blipFill rotWithShape="1">
          <a:blip r:embed="rId3">
            <a:alphaModFix/>
          </a:blip>
          <a:srcRect b="0" l="29633" r="11005" t="0"/>
          <a:stretch/>
        </p:blipFill>
        <p:spPr>
          <a:xfrm flipH="1">
            <a:off x="4564051" y="0"/>
            <a:ext cx="4579949" cy="5143498"/>
          </a:xfrm>
          <a:prstGeom prst="rect">
            <a:avLst/>
          </a:prstGeom>
          <a:noFill/>
          <a:ln>
            <a:noFill/>
          </a:ln>
        </p:spPr>
      </p:pic>
      <p:grpSp>
        <p:nvGrpSpPr>
          <p:cNvPr id="1326" name="Google Shape;1326;p63"/>
          <p:cNvGrpSpPr/>
          <p:nvPr/>
        </p:nvGrpSpPr>
        <p:grpSpPr>
          <a:xfrm>
            <a:off x="1720810" y="541156"/>
            <a:ext cx="1367031" cy="807304"/>
            <a:chOff x="1506675" y="1426838"/>
            <a:chExt cx="1097400" cy="644400"/>
          </a:xfrm>
        </p:grpSpPr>
        <p:sp>
          <p:nvSpPr>
            <p:cNvPr id="1327" name="Google Shape;1327;p63"/>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3"/>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txBox="1"/>
          <p:nvPr>
            <p:ph idx="1" type="subTitle"/>
          </p:nvPr>
        </p:nvSpPr>
        <p:spPr>
          <a:xfrm>
            <a:off x="388700" y="1534550"/>
            <a:ext cx="4113300" cy="15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Preprocessing</a:t>
            </a:r>
            <a:endParaRPr/>
          </a:p>
          <a:p>
            <a:pPr indent="0" lvl="0" marL="0" rtl="0" algn="ctr">
              <a:spcBef>
                <a:spcPts val="0"/>
              </a:spcBef>
              <a:spcAft>
                <a:spcPts val="0"/>
              </a:spcAft>
              <a:buNone/>
            </a:pPr>
            <a:r>
              <a:rPr lang="en-GB"/>
              <a:t>&amp; Modelling</a:t>
            </a:r>
            <a:endParaRPr/>
          </a:p>
        </p:txBody>
      </p:sp>
      <p:sp>
        <p:nvSpPr>
          <p:cNvPr id="1331" name="Google Shape;1331;p63"/>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1332" name="Google Shape;1332;p63"/>
          <p:cNvSpPr/>
          <p:nvPr/>
        </p:nvSpPr>
        <p:spPr>
          <a:xfrm>
            <a:off x="4557401"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63"/>
          <p:cNvGrpSpPr/>
          <p:nvPr/>
        </p:nvGrpSpPr>
        <p:grpSpPr>
          <a:xfrm>
            <a:off x="1504762" y="3168207"/>
            <a:ext cx="1802478" cy="1800526"/>
            <a:chOff x="4586510" y="989836"/>
            <a:chExt cx="526133" cy="525563"/>
          </a:xfrm>
        </p:grpSpPr>
        <p:sp>
          <p:nvSpPr>
            <p:cNvPr id="1334" name="Google Shape;1334;p63"/>
            <p:cNvSpPr/>
            <p:nvPr/>
          </p:nvSpPr>
          <p:spPr>
            <a:xfrm>
              <a:off x="4617723" y="989836"/>
              <a:ext cx="30848" cy="92386"/>
            </a:xfrm>
            <a:custGeom>
              <a:rect b="b" l="l" r="r" t="t"/>
              <a:pathLst>
                <a:path extrusionOk="0" h="4052" w="1353">
                  <a:moveTo>
                    <a:pt x="1" y="0"/>
                  </a:moveTo>
                  <a:lnTo>
                    <a:pt x="1" y="4052"/>
                  </a:lnTo>
                  <a:lnTo>
                    <a:pt x="1353" y="4052"/>
                  </a:lnTo>
                  <a:lnTo>
                    <a:pt x="1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4694810" y="989836"/>
              <a:ext cx="30848" cy="92386"/>
            </a:xfrm>
            <a:custGeom>
              <a:rect b="b" l="l" r="r" t="t"/>
              <a:pathLst>
                <a:path extrusionOk="0" h="4052" w="1353">
                  <a:moveTo>
                    <a:pt x="1" y="0"/>
                  </a:moveTo>
                  <a:lnTo>
                    <a:pt x="1" y="4052"/>
                  </a:lnTo>
                  <a:lnTo>
                    <a:pt x="1352" y="4052"/>
                  </a:lnTo>
                  <a:lnTo>
                    <a:pt x="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4586510" y="1203335"/>
              <a:ext cx="141770" cy="235136"/>
            </a:xfrm>
            <a:custGeom>
              <a:rect b="b" l="l" r="r" t="t"/>
              <a:pathLst>
                <a:path extrusionOk="0" h="10313" w="6218">
                  <a:moveTo>
                    <a:pt x="3060" y="1"/>
                  </a:moveTo>
                  <a:lnTo>
                    <a:pt x="3060" y="2744"/>
                  </a:lnTo>
                  <a:lnTo>
                    <a:pt x="245" y="7624"/>
                  </a:lnTo>
                  <a:cubicBezTo>
                    <a:pt x="79" y="7909"/>
                    <a:pt x="0" y="8222"/>
                    <a:pt x="4" y="8547"/>
                  </a:cubicBezTo>
                  <a:cubicBezTo>
                    <a:pt x="22" y="9520"/>
                    <a:pt x="826" y="10313"/>
                    <a:pt x="1799" y="10313"/>
                  </a:cubicBezTo>
                  <a:lnTo>
                    <a:pt x="6218" y="10313"/>
                  </a:lnTo>
                  <a:lnTo>
                    <a:pt x="6218" y="8958"/>
                  </a:lnTo>
                  <a:lnTo>
                    <a:pt x="1799" y="8958"/>
                  </a:lnTo>
                  <a:cubicBezTo>
                    <a:pt x="1561" y="8958"/>
                    <a:pt x="1363" y="8763"/>
                    <a:pt x="1355" y="8525"/>
                  </a:cubicBezTo>
                  <a:cubicBezTo>
                    <a:pt x="1355" y="8449"/>
                    <a:pt x="1373" y="8366"/>
                    <a:pt x="1417" y="8298"/>
                  </a:cubicBezTo>
                  <a:lnTo>
                    <a:pt x="4412" y="3108"/>
                  </a:lnTo>
                  <a:lnTo>
                    <a:pt x="44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4586920" y="1061816"/>
              <a:ext cx="169381" cy="167352"/>
            </a:xfrm>
            <a:custGeom>
              <a:rect b="b" l="l" r="r" t="t"/>
              <a:pathLst>
                <a:path extrusionOk="0" h="7340" w="7429">
                  <a:moveTo>
                    <a:pt x="0" y="1"/>
                  </a:moveTo>
                  <a:lnTo>
                    <a:pt x="0" y="3237"/>
                  </a:lnTo>
                  <a:cubicBezTo>
                    <a:pt x="0" y="4063"/>
                    <a:pt x="216" y="4881"/>
                    <a:pt x="631" y="5598"/>
                  </a:cubicBezTo>
                  <a:lnTo>
                    <a:pt x="1637" y="7339"/>
                  </a:lnTo>
                  <a:lnTo>
                    <a:pt x="5796" y="7339"/>
                  </a:lnTo>
                  <a:lnTo>
                    <a:pt x="6798" y="5598"/>
                  </a:lnTo>
                  <a:cubicBezTo>
                    <a:pt x="7209" y="4881"/>
                    <a:pt x="7429" y="4067"/>
                    <a:pt x="7429" y="3237"/>
                  </a:cubicBezTo>
                  <a:lnTo>
                    <a:pt x="74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4710177" y="1376820"/>
              <a:ext cx="92408" cy="138578"/>
            </a:xfrm>
            <a:custGeom>
              <a:rect b="b" l="l" r="r" t="t"/>
              <a:pathLst>
                <a:path extrusionOk="0" h="6078" w="4053">
                  <a:moveTo>
                    <a:pt x="4052" y="1"/>
                  </a:moveTo>
                  <a:lnTo>
                    <a:pt x="1" y="2704"/>
                  </a:lnTo>
                  <a:lnTo>
                    <a:pt x="1" y="6078"/>
                  </a:lnTo>
                  <a:lnTo>
                    <a:pt x="4052" y="6078"/>
                  </a:lnTo>
                  <a:lnTo>
                    <a:pt x="40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5020097" y="1376820"/>
              <a:ext cx="92386" cy="138578"/>
            </a:xfrm>
            <a:custGeom>
              <a:rect b="b" l="l" r="r" t="t"/>
              <a:pathLst>
                <a:path extrusionOk="0" h="6078" w="4052">
                  <a:moveTo>
                    <a:pt x="0" y="1"/>
                  </a:moveTo>
                  <a:lnTo>
                    <a:pt x="0" y="6078"/>
                  </a:lnTo>
                  <a:lnTo>
                    <a:pt x="4052" y="6078"/>
                  </a:lnTo>
                  <a:lnTo>
                    <a:pt x="4052" y="27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4849804" y="1315192"/>
              <a:ext cx="262838" cy="123211"/>
            </a:xfrm>
            <a:custGeom>
              <a:rect b="b" l="l" r="r" t="t"/>
              <a:pathLst>
                <a:path extrusionOk="0" h="5404" w="11528">
                  <a:moveTo>
                    <a:pt x="1" y="0"/>
                  </a:moveTo>
                  <a:lnTo>
                    <a:pt x="2704" y="5403"/>
                  </a:lnTo>
                  <a:lnTo>
                    <a:pt x="11528" y="5403"/>
                  </a:lnTo>
                  <a:lnTo>
                    <a:pt x="11528" y="2704"/>
                  </a:lnTo>
                  <a:lnTo>
                    <a:pt x="11524" y="27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4710177" y="1315260"/>
              <a:ext cx="201301" cy="123211"/>
            </a:xfrm>
            <a:custGeom>
              <a:rect b="b" l="l" r="r" t="t"/>
              <a:pathLst>
                <a:path extrusionOk="0" h="5404" w="8829">
                  <a:moveTo>
                    <a:pt x="8828" y="1"/>
                  </a:moveTo>
                  <a:lnTo>
                    <a:pt x="1" y="2701"/>
                  </a:lnTo>
                  <a:lnTo>
                    <a:pt x="1" y="5404"/>
                  </a:lnTo>
                  <a:lnTo>
                    <a:pt x="8828" y="5404"/>
                  </a:lnTo>
                  <a:lnTo>
                    <a:pt x="88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4999965" y="1253541"/>
              <a:ext cx="112518" cy="123302"/>
            </a:xfrm>
            <a:custGeom>
              <a:rect b="b" l="l" r="r" t="t"/>
              <a:pathLst>
                <a:path extrusionOk="0" h="5408" w="4935">
                  <a:moveTo>
                    <a:pt x="0" y="1"/>
                  </a:moveTo>
                  <a:lnTo>
                    <a:pt x="0" y="5408"/>
                  </a:lnTo>
                  <a:lnTo>
                    <a:pt x="4935" y="5408"/>
                  </a:lnTo>
                  <a:lnTo>
                    <a:pt x="4935" y="270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4849804" y="1253632"/>
              <a:ext cx="185843" cy="123211"/>
            </a:xfrm>
            <a:custGeom>
              <a:rect b="b" l="l" r="r" t="t"/>
              <a:pathLst>
                <a:path extrusionOk="0" h="5404" w="8151">
                  <a:moveTo>
                    <a:pt x="1" y="0"/>
                  </a:moveTo>
                  <a:lnTo>
                    <a:pt x="2704" y="5404"/>
                  </a:lnTo>
                  <a:lnTo>
                    <a:pt x="6593" y="5404"/>
                  </a:lnTo>
                  <a:lnTo>
                    <a:pt x="8150" y="270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4710177" y="1253632"/>
              <a:ext cx="112541" cy="123302"/>
            </a:xfrm>
            <a:custGeom>
              <a:rect b="b" l="l" r="r" t="t"/>
              <a:pathLst>
                <a:path extrusionOk="0" h="5408" w="4936">
                  <a:moveTo>
                    <a:pt x="4935" y="0"/>
                  </a:moveTo>
                  <a:lnTo>
                    <a:pt x="1" y="2704"/>
                  </a:lnTo>
                  <a:lnTo>
                    <a:pt x="1" y="5407"/>
                  </a:lnTo>
                  <a:lnTo>
                    <a:pt x="4935" y="5407"/>
                  </a:lnTo>
                  <a:lnTo>
                    <a:pt x="49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4787104" y="1253632"/>
              <a:ext cx="124283" cy="123302"/>
            </a:xfrm>
            <a:custGeom>
              <a:rect b="b" l="l" r="r" t="t"/>
              <a:pathLst>
                <a:path extrusionOk="0" h="5408" w="5451">
                  <a:moveTo>
                    <a:pt x="5451" y="0"/>
                  </a:moveTo>
                  <a:lnTo>
                    <a:pt x="1" y="2704"/>
                  </a:lnTo>
                  <a:lnTo>
                    <a:pt x="1561" y="5407"/>
                  </a:lnTo>
                  <a:lnTo>
                    <a:pt x="5451" y="5407"/>
                  </a:lnTo>
                  <a:lnTo>
                    <a:pt x="54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4849736" y="1165442"/>
              <a:ext cx="262838" cy="149842"/>
            </a:xfrm>
            <a:custGeom>
              <a:rect b="b" l="l" r="r" t="t"/>
              <a:pathLst>
                <a:path extrusionOk="0" h="6572" w="11528">
                  <a:moveTo>
                    <a:pt x="2704" y="1"/>
                  </a:moveTo>
                  <a:lnTo>
                    <a:pt x="0" y="3285"/>
                  </a:lnTo>
                  <a:lnTo>
                    <a:pt x="2704" y="6568"/>
                  </a:lnTo>
                  <a:lnTo>
                    <a:pt x="11525" y="6568"/>
                  </a:lnTo>
                  <a:lnTo>
                    <a:pt x="8514" y="1353"/>
                  </a:lnTo>
                  <a:cubicBezTo>
                    <a:pt x="8031" y="516"/>
                    <a:pt x="7137" y="1"/>
                    <a:pt x="6175" y="1"/>
                  </a:cubicBezTo>
                  <a:close/>
                  <a:moveTo>
                    <a:pt x="11525" y="6568"/>
                  </a:moveTo>
                  <a:lnTo>
                    <a:pt x="11527" y="6572"/>
                  </a:lnTo>
                  <a:lnTo>
                    <a:pt x="11527" y="65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4710177" y="1165442"/>
              <a:ext cx="201210" cy="149842"/>
            </a:xfrm>
            <a:custGeom>
              <a:rect b="b" l="l" r="r" t="t"/>
              <a:pathLst>
                <a:path extrusionOk="0" h="6572" w="8825">
                  <a:moveTo>
                    <a:pt x="5350" y="1"/>
                  </a:moveTo>
                  <a:cubicBezTo>
                    <a:pt x="4384" y="1"/>
                    <a:pt x="3490" y="516"/>
                    <a:pt x="3011" y="1353"/>
                  </a:cubicBezTo>
                  <a:lnTo>
                    <a:pt x="1" y="6572"/>
                  </a:lnTo>
                  <a:lnTo>
                    <a:pt x="8825" y="6572"/>
                  </a:lnTo>
                  <a:lnTo>
                    <a:pt x="8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